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3" r:id="rId1"/>
  </p:sldMasterIdLst>
  <p:notesMasterIdLst>
    <p:notesMasterId r:id="rId28"/>
  </p:notesMasterIdLst>
  <p:handoutMasterIdLst>
    <p:handoutMasterId r:id="rId29"/>
  </p:handoutMasterIdLst>
  <p:sldIdLst>
    <p:sldId id="256" r:id="rId2"/>
    <p:sldId id="259" r:id="rId3"/>
    <p:sldId id="261" r:id="rId4"/>
    <p:sldId id="271" r:id="rId5"/>
    <p:sldId id="272" r:id="rId6"/>
    <p:sldId id="273" r:id="rId7"/>
    <p:sldId id="275" r:id="rId8"/>
    <p:sldId id="282" r:id="rId9"/>
    <p:sldId id="277" r:id="rId10"/>
    <p:sldId id="279" r:id="rId11"/>
    <p:sldId id="283" r:id="rId12"/>
    <p:sldId id="280" r:id="rId13"/>
    <p:sldId id="281" r:id="rId14"/>
    <p:sldId id="284" r:id="rId15"/>
    <p:sldId id="285" r:id="rId16"/>
    <p:sldId id="286" r:id="rId17"/>
    <p:sldId id="287" r:id="rId18"/>
    <p:sldId id="288" r:id="rId19"/>
    <p:sldId id="291" r:id="rId20"/>
    <p:sldId id="289" r:id="rId21"/>
    <p:sldId id="290" r:id="rId22"/>
    <p:sldId id="292" r:id="rId23"/>
    <p:sldId id="294" r:id="rId24"/>
    <p:sldId id="295" r:id="rId25"/>
    <p:sldId id="296" r:id="rId26"/>
    <p:sldId id="270" r:id="rId27"/>
  </p:sldIdLst>
  <p:sldSz cx="12192000" cy="6858000"/>
  <p:notesSz cx="9144000" cy="6858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4486"/>
    <a:srgbClr val="319DBD"/>
    <a:srgbClr val="55575D"/>
    <a:srgbClr val="C34A2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FEF539-9AA9-8009-6C2C-EC63099BB1EA}" v="1618" dt="2020-11-25T10:13:35.323"/>
    <p1510:client id="{A7197FCC-32A4-55AB-0FB5-44A5B46BE3B5}" v="1" dt="2020-11-24T18:01:59.931"/>
    <p1510:client id="{D12B2369-57C5-44FC-8C58-DD062C34636F}" v="488" dt="2020-11-25T10:19:57.483"/>
    <p1510:client id="{FAF29AD8-7886-1301-40FB-9228095E9A52}" v="4" dt="2020-11-24T14:51:36.1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e TISSANDIER NASOM" userId="S::helene.tissandier@dauphine.psl.eu::7e5869e4-7740-4dde-aa5a-5d845c141c13" providerId="AD" clId="Web-{FAF29AD8-7886-1301-40FB-9228095E9A52}"/>
    <pc:docChg chg="modSld">
      <pc:chgData name="Helene TISSANDIER NASOM" userId="S::helene.tissandier@dauphine.psl.eu::7e5869e4-7740-4dde-aa5a-5d845c141c13" providerId="AD" clId="Web-{FAF29AD8-7886-1301-40FB-9228095E9A52}" dt="2020-11-24T14:51:36.173" v="1" actId="20577"/>
      <pc:docMkLst>
        <pc:docMk/>
      </pc:docMkLst>
      <pc:sldChg chg="modSp">
        <pc:chgData name="Helene TISSANDIER NASOM" userId="S::helene.tissandier@dauphine.psl.eu::7e5869e4-7740-4dde-aa5a-5d845c141c13" providerId="AD" clId="Web-{FAF29AD8-7886-1301-40FB-9228095E9A52}" dt="2020-11-24T14:51:16.814" v="0" actId="20577"/>
        <pc:sldMkLst>
          <pc:docMk/>
          <pc:sldMk cId="2981966067" sldId="256"/>
        </pc:sldMkLst>
        <pc:spChg chg="mod">
          <ac:chgData name="Helene TISSANDIER NASOM" userId="S::helene.tissandier@dauphine.psl.eu::7e5869e4-7740-4dde-aa5a-5d845c141c13" providerId="AD" clId="Web-{FAF29AD8-7886-1301-40FB-9228095E9A52}" dt="2020-11-24T14:51:16.814" v="0" actId="20577"/>
          <ac:spMkLst>
            <pc:docMk/>
            <pc:sldMk cId="2981966067" sldId="256"/>
            <ac:spMk id="2" creationId="{E32F0386-1028-FC4B-8A9B-2DB86BF709BF}"/>
          </ac:spMkLst>
        </pc:spChg>
      </pc:sldChg>
      <pc:sldChg chg="modSp">
        <pc:chgData name="Helene TISSANDIER NASOM" userId="S::helene.tissandier@dauphine.psl.eu::7e5869e4-7740-4dde-aa5a-5d845c141c13" providerId="AD" clId="Web-{FAF29AD8-7886-1301-40FB-9228095E9A52}" dt="2020-11-24T14:51:36.173" v="1" actId="20577"/>
        <pc:sldMkLst>
          <pc:docMk/>
          <pc:sldMk cId="1669367204" sldId="278"/>
        </pc:sldMkLst>
        <pc:spChg chg="mod">
          <ac:chgData name="Helene TISSANDIER NASOM" userId="S::helene.tissandier@dauphine.psl.eu::7e5869e4-7740-4dde-aa5a-5d845c141c13" providerId="AD" clId="Web-{FAF29AD8-7886-1301-40FB-9228095E9A52}" dt="2020-11-24T14:51:36.173" v="1" actId="20577"/>
          <ac:spMkLst>
            <pc:docMk/>
            <pc:sldMk cId="1669367204" sldId="278"/>
            <ac:spMk id="2" creationId="{52AC5915-0BF7-4E92-B657-838D61BCCE15}"/>
          </ac:spMkLst>
        </pc:spChg>
      </pc:sldChg>
    </pc:docChg>
  </pc:docChgLst>
  <pc:docChgLst>
    <pc:chgData name="Helene TISSANDIER NASOM" userId="S::helene.tissandier@dauphine.psl.eu::7e5869e4-7740-4dde-aa5a-5d845c141c13" providerId="AD" clId="Web-{A7197FCC-32A4-55AB-0FB5-44A5B46BE3B5}"/>
    <pc:docChg chg="modSld">
      <pc:chgData name="Helene TISSANDIER NASOM" userId="S::helene.tissandier@dauphine.psl.eu::7e5869e4-7740-4dde-aa5a-5d845c141c13" providerId="AD" clId="Web-{A7197FCC-32A4-55AB-0FB5-44A5B46BE3B5}" dt="2020-11-24T18:01:59.931" v="0" actId="20577"/>
      <pc:docMkLst>
        <pc:docMk/>
      </pc:docMkLst>
      <pc:sldChg chg="modSp">
        <pc:chgData name="Helene TISSANDIER NASOM" userId="S::helene.tissandier@dauphine.psl.eu::7e5869e4-7740-4dde-aa5a-5d845c141c13" providerId="AD" clId="Web-{A7197FCC-32A4-55AB-0FB5-44A5B46BE3B5}" dt="2020-11-24T18:01:59.931" v="0" actId="20577"/>
        <pc:sldMkLst>
          <pc:docMk/>
          <pc:sldMk cId="706171006" sldId="271"/>
        </pc:sldMkLst>
        <pc:spChg chg="mod">
          <ac:chgData name="Helene TISSANDIER NASOM" userId="S::helene.tissandier@dauphine.psl.eu::7e5869e4-7740-4dde-aa5a-5d845c141c13" providerId="AD" clId="Web-{A7197FCC-32A4-55AB-0FB5-44A5B46BE3B5}" dt="2020-11-24T18:01:59.931" v="0" actId="20577"/>
          <ac:spMkLst>
            <pc:docMk/>
            <pc:sldMk cId="706171006" sldId="271"/>
            <ac:spMk id="3" creationId="{F5C5D297-FF5F-F645-94A8-B51600169082}"/>
          </ac:spMkLst>
        </pc:spChg>
      </pc:sldChg>
    </pc:docChg>
  </pc:docChgLst>
  <pc:docChgLst>
    <pc:chgData name="Morgan SWEENEY" userId="486c4358-1c4d-4533-8262-14e4ad3ba422" providerId="ADAL" clId="{D12B2369-57C5-44FC-8C58-DD062C34636F}"/>
    <pc:docChg chg="undo custSel addSld delSld modSld sldOrd">
      <pc:chgData name="Morgan SWEENEY" userId="486c4358-1c4d-4533-8262-14e4ad3ba422" providerId="ADAL" clId="{D12B2369-57C5-44FC-8C58-DD062C34636F}" dt="2020-11-25T11:39:14.332" v="2621"/>
      <pc:docMkLst>
        <pc:docMk/>
      </pc:docMkLst>
      <pc:sldChg chg="modSp mod">
        <pc:chgData name="Morgan SWEENEY" userId="486c4358-1c4d-4533-8262-14e4ad3ba422" providerId="ADAL" clId="{D12B2369-57C5-44FC-8C58-DD062C34636F}" dt="2020-11-25T09:02:28.239" v="2142" actId="14100"/>
        <pc:sldMkLst>
          <pc:docMk/>
          <pc:sldMk cId="786945202" sldId="270"/>
        </pc:sldMkLst>
        <pc:spChg chg="mod">
          <ac:chgData name="Morgan SWEENEY" userId="486c4358-1c4d-4533-8262-14e4ad3ba422" providerId="ADAL" clId="{D12B2369-57C5-44FC-8C58-DD062C34636F}" dt="2020-11-25T09:01:37.240" v="2091" actId="20577"/>
          <ac:spMkLst>
            <pc:docMk/>
            <pc:sldMk cId="786945202" sldId="270"/>
            <ac:spMk id="6" creationId="{5AAED693-671A-5C4C-8E15-E121869B7280}"/>
          </ac:spMkLst>
        </pc:spChg>
        <pc:spChg chg="mod">
          <ac:chgData name="Morgan SWEENEY" userId="486c4358-1c4d-4533-8262-14e4ad3ba422" providerId="ADAL" clId="{D12B2369-57C5-44FC-8C58-DD062C34636F}" dt="2020-11-25T09:02:28.239" v="2142" actId="14100"/>
          <ac:spMkLst>
            <pc:docMk/>
            <pc:sldMk cId="786945202" sldId="270"/>
            <ac:spMk id="7" creationId="{AE0A8DBA-665E-C84C-A670-97AF91270644}"/>
          </ac:spMkLst>
        </pc:spChg>
      </pc:sldChg>
      <pc:sldChg chg="modSp mod modNotesTx">
        <pc:chgData name="Morgan SWEENEY" userId="486c4358-1c4d-4533-8262-14e4ad3ba422" providerId="ADAL" clId="{D12B2369-57C5-44FC-8C58-DD062C34636F}" dt="2020-11-25T10:08:07.900" v="2475" actId="5793"/>
        <pc:sldMkLst>
          <pc:docMk/>
          <pc:sldMk cId="975639315" sldId="277"/>
        </pc:sldMkLst>
        <pc:spChg chg="mod">
          <ac:chgData name="Morgan SWEENEY" userId="486c4358-1c4d-4533-8262-14e4ad3ba422" providerId="ADAL" clId="{D12B2369-57C5-44FC-8C58-DD062C34636F}" dt="2020-11-24T14:51:13.422" v="23" actId="20577"/>
          <ac:spMkLst>
            <pc:docMk/>
            <pc:sldMk cId="975639315" sldId="277"/>
            <ac:spMk id="2" creationId="{359DA681-64F4-47AA-BE6D-89596A4F7808}"/>
          </ac:spMkLst>
        </pc:spChg>
        <pc:spChg chg="mod">
          <ac:chgData name="Morgan SWEENEY" userId="486c4358-1c4d-4533-8262-14e4ad3ba422" providerId="ADAL" clId="{D12B2369-57C5-44FC-8C58-DD062C34636F}" dt="2020-11-25T09:24:32.113" v="2254" actId="113"/>
          <ac:spMkLst>
            <pc:docMk/>
            <pc:sldMk cId="975639315" sldId="277"/>
            <ac:spMk id="3" creationId="{CEC71615-B118-43AD-94EF-C5AD2D3448F1}"/>
          </ac:spMkLst>
        </pc:spChg>
      </pc:sldChg>
      <pc:sldChg chg="del">
        <pc:chgData name="Morgan SWEENEY" userId="486c4358-1c4d-4533-8262-14e4ad3ba422" providerId="ADAL" clId="{D12B2369-57C5-44FC-8C58-DD062C34636F}" dt="2020-11-24T14:54:50.028" v="88" actId="2696"/>
        <pc:sldMkLst>
          <pc:docMk/>
          <pc:sldMk cId="1669367204" sldId="278"/>
        </pc:sldMkLst>
      </pc:sldChg>
      <pc:sldChg chg="modSp mod">
        <pc:chgData name="Morgan SWEENEY" userId="486c4358-1c4d-4533-8262-14e4ad3ba422" providerId="ADAL" clId="{D12B2369-57C5-44FC-8C58-DD062C34636F}" dt="2020-11-25T09:25:13.637" v="2262" actId="113"/>
        <pc:sldMkLst>
          <pc:docMk/>
          <pc:sldMk cId="588985275" sldId="279"/>
        </pc:sldMkLst>
        <pc:spChg chg="mod">
          <ac:chgData name="Morgan SWEENEY" userId="486c4358-1c4d-4533-8262-14e4ad3ba422" providerId="ADAL" clId="{D12B2369-57C5-44FC-8C58-DD062C34636F}" dt="2020-11-24T14:51:24.039" v="27"/>
          <ac:spMkLst>
            <pc:docMk/>
            <pc:sldMk cId="588985275" sldId="279"/>
            <ac:spMk id="2" creationId="{D6C7A04F-6D99-4E4C-8AB9-F5F7DA58491E}"/>
          </ac:spMkLst>
        </pc:spChg>
        <pc:spChg chg="mod">
          <ac:chgData name="Morgan SWEENEY" userId="486c4358-1c4d-4533-8262-14e4ad3ba422" providerId="ADAL" clId="{D12B2369-57C5-44FC-8C58-DD062C34636F}" dt="2020-11-25T09:25:13.637" v="2262" actId="113"/>
          <ac:spMkLst>
            <pc:docMk/>
            <pc:sldMk cId="588985275" sldId="279"/>
            <ac:spMk id="3" creationId="{A512A464-A663-4462-9B50-0F0CF008358B}"/>
          </ac:spMkLst>
        </pc:spChg>
      </pc:sldChg>
      <pc:sldChg chg="modSp mod">
        <pc:chgData name="Morgan SWEENEY" userId="486c4358-1c4d-4533-8262-14e4ad3ba422" providerId="ADAL" clId="{D12B2369-57C5-44FC-8C58-DD062C34636F}" dt="2020-11-25T09:05:13.750" v="2215" actId="313"/>
        <pc:sldMkLst>
          <pc:docMk/>
          <pc:sldMk cId="2383000328" sldId="280"/>
        </pc:sldMkLst>
        <pc:spChg chg="mod">
          <ac:chgData name="Morgan SWEENEY" userId="486c4358-1c4d-4533-8262-14e4ad3ba422" providerId="ADAL" clId="{D12B2369-57C5-44FC-8C58-DD062C34636F}" dt="2020-11-24T14:52:35.538" v="87" actId="20577"/>
          <ac:spMkLst>
            <pc:docMk/>
            <pc:sldMk cId="2383000328" sldId="280"/>
            <ac:spMk id="2" creationId="{EF598F9C-3E83-4B8A-8A75-5C2553435D42}"/>
          </ac:spMkLst>
        </pc:spChg>
        <pc:spChg chg="mod">
          <ac:chgData name="Morgan SWEENEY" userId="486c4358-1c4d-4533-8262-14e4ad3ba422" providerId="ADAL" clId="{D12B2369-57C5-44FC-8C58-DD062C34636F}" dt="2020-11-25T09:05:13.750" v="2215" actId="313"/>
          <ac:spMkLst>
            <pc:docMk/>
            <pc:sldMk cId="2383000328" sldId="280"/>
            <ac:spMk id="3" creationId="{9F1E863A-F270-4E85-9347-6A11FE38B9D0}"/>
          </ac:spMkLst>
        </pc:spChg>
      </pc:sldChg>
      <pc:sldChg chg="modSp new mod ord">
        <pc:chgData name="Morgan SWEENEY" userId="486c4358-1c4d-4533-8262-14e4ad3ba422" providerId="ADAL" clId="{D12B2369-57C5-44FC-8C58-DD062C34636F}" dt="2020-11-25T11:39:14.332" v="2621"/>
        <pc:sldMkLst>
          <pc:docMk/>
          <pc:sldMk cId="618775197" sldId="281"/>
        </pc:sldMkLst>
        <pc:spChg chg="mod">
          <ac:chgData name="Morgan SWEENEY" userId="486c4358-1c4d-4533-8262-14e4ad3ba422" providerId="ADAL" clId="{D12B2369-57C5-44FC-8C58-DD062C34636F}" dt="2020-11-24T14:55:15.918" v="94" actId="20577"/>
          <ac:spMkLst>
            <pc:docMk/>
            <pc:sldMk cId="618775197" sldId="281"/>
            <ac:spMk id="2" creationId="{09C8739B-BD20-4309-8C91-904927F6EBA6}"/>
          </ac:spMkLst>
        </pc:spChg>
        <pc:spChg chg="mod">
          <ac:chgData name="Morgan SWEENEY" userId="486c4358-1c4d-4533-8262-14e4ad3ba422" providerId="ADAL" clId="{D12B2369-57C5-44FC-8C58-DD062C34636F}" dt="2020-11-25T10:11:51.266" v="2566" actId="20577"/>
          <ac:spMkLst>
            <pc:docMk/>
            <pc:sldMk cId="618775197" sldId="281"/>
            <ac:spMk id="3" creationId="{C73C8A9A-52A3-4EE3-9EAC-D04BFB7B90C0}"/>
          </ac:spMkLst>
        </pc:spChg>
      </pc:sldChg>
      <pc:sldChg chg="modSp new mod">
        <pc:chgData name="Morgan SWEENEY" userId="486c4358-1c4d-4533-8262-14e4ad3ba422" providerId="ADAL" clId="{D12B2369-57C5-44FC-8C58-DD062C34636F}" dt="2020-11-25T09:07:29.488" v="2246" actId="313"/>
        <pc:sldMkLst>
          <pc:docMk/>
          <pc:sldMk cId="2571561247" sldId="282"/>
        </pc:sldMkLst>
        <pc:spChg chg="mod">
          <ac:chgData name="Morgan SWEENEY" userId="486c4358-1c4d-4533-8262-14e4ad3ba422" providerId="ADAL" clId="{D12B2369-57C5-44FC-8C58-DD062C34636F}" dt="2020-11-25T09:07:29.488" v="2246" actId="313"/>
          <ac:spMkLst>
            <pc:docMk/>
            <pc:sldMk cId="2571561247" sldId="282"/>
            <ac:spMk id="2" creationId="{32834D2D-3D25-4214-9431-A58742CEF75D}"/>
          </ac:spMkLst>
        </pc:spChg>
      </pc:sldChg>
      <pc:sldChg chg="modSp new mod">
        <pc:chgData name="Morgan SWEENEY" userId="486c4358-1c4d-4533-8262-14e4ad3ba422" providerId="ADAL" clId="{D12B2369-57C5-44FC-8C58-DD062C34636F}" dt="2020-11-25T07:52:19.317" v="404" actId="20577"/>
        <pc:sldMkLst>
          <pc:docMk/>
          <pc:sldMk cId="1194072711" sldId="283"/>
        </pc:sldMkLst>
        <pc:spChg chg="mod">
          <ac:chgData name="Morgan SWEENEY" userId="486c4358-1c4d-4533-8262-14e4ad3ba422" providerId="ADAL" clId="{D12B2369-57C5-44FC-8C58-DD062C34636F}" dt="2020-11-25T07:52:19.317" v="404" actId="20577"/>
          <ac:spMkLst>
            <pc:docMk/>
            <pc:sldMk cId="1194072711" sldId="283"/>
            <ac:spMk id="2" creationId="{8AD83C1E-C1C7-4EF7-B5AA-DB1366739FB6}"/>
          </ac:spMkLst>
        </pc:spChg>
      </pc:sldChg>
      <pc:sldChg chg="modSp new mod">
        <pc:chgData name="Morgan SWEENEY" userId="486c4358-1c4d-4533-8262-14e4ad3ba422" providerId="ADAL" clId="{D12B2369-57C5-44FC-8C58-DD062C34636F}" dt="2020-11-25T08:04:41.899" v="866" actId="20577"/>
        <pc:sldMkLst>
          <pc:docMk/>
          <pc:sldMk cId="3186456639" sldId="284"/>
        </pc:sldMkLst>
        <pc:spChg chg="mod">
          <ac:chgData name="Morgan SWEENEY" userId="486c4358-1c4d-4533-8262-14e4ad3ba422" providerId="ADAL" clId="{D12B2369-57C5-44FC-8C58-DD062C34636F}" dt="2020-11-25T08:04:41.899" v="866" actId="20577"/>
          <ac:spMkLst>
            <pc:docMk/>
            <pc:sldMk cId="3186456639" sldId="284"/>
            <ac:spMk id="2" creationId="{54A8A8E1-F0BA-49A3-A38F-48328D02A944}"/>
          </ac:spMkLst>
        </pc:spChg>
      </pc:sldChg>
      <pc:sldChg chg="modSp new mod">
        <pc:chgData name="Morgan SWEENEY" userId="486c4358-1c4d-4533-8262-14e4ad3ba422" providerId="ADAL" clId="{D12B2369-57C5-44FC-8C58-DD062C34636F}" dt="2020-11-25T09:48:18.394" v="2326" actId="14100"/>
        <pc:sldMkLst>
          <pc:docMk/>
          <pc:sldMk cId="2414155009" sldId="285"/>
        </pc:sldMkLst>
        <pc:spChg chg="mod">
          <ac:chgData name="Morgan SWEENEY" userId="486c4358-1c4d-4533-8262-14e4ad3ba422" providerId="ADAL" clId="{D12B2369-57C5-44FC-8C58-DD062C34636F}" dt="2020-11-25T09:48:18.394" v="2326" actId="14100"/>
          <ac:spMkLst>
            <pc:docMk/>
            <pc:sldMk cId="2414155009" sldId="285"/>
            <ac:spMk id="2" creationId="{6F9B1948-82F1-4D7F-80DC-2D7E0AFA6D39}"/>
          </ac:spMkLst>
        </pc:spChg>
        <pc:spChg chg="mod">
          <ac:chgData name="Morgan SWEENEY" userId="486c4358-1c4d-4533-8262-14e4ad3ba422" providerId="ADAL" clId="{D12B2369-57C5-44FC-8C58-DD062C34636F}" dt="2020-11-25T09:04:09.905" v="2206" actId="5793"/>
          <ac:spMkLst>
            <pc:docMk/>
            <pc:sldMk cId="2414155009" sldId="285"/>
            <ac:spMk id="3" creationId="{D3592682-4747-45BD-9614-B4350F9F8179}"/>
          </ac:spMkLst>
        </pc:spChg>
      </pc:sldChg>
      <pc:sldChg chg="modSp new mod">
        <pc:chgData name="Morgan SWEENEY" userId="486c4358-1c4d-4533-8262-14e4ad3ba422" providerId="ADAL" clId="{D12B2369-57C5-44FC-8C58-DD062C34636F}" dt="2020-11-25T09:04:01.368" v="2204" actId="114"/>
        <pc:sldMkLst>
          <pc:docMk/>
          <pc:sldMk cId="711364249" sldId="286"/>
        </pc:sldMkLst>
        <pc:spChg chg="mod">
          <ac:chgData name="Morgan SWEENEY" userId="486c4358-1c4d-4533-8262-14e4ad3ba422" providerId="ADAL" clId="{D12B2369-57C5-44FC-8C58-DD062C34636F}" dt="2020-11-25T08:09:38.075" v="990" actId="20577"/>
          <ac:spMkLst>
            <pc:docMk/>
            <pc:sldMk cId="711364249" sldId="286"/>
            <ac:spMk id="2" creationId="{99CCC510-F089-4096-80F7-66FB2B264DFC}"/>
          </ac:spMkLst>
        </pc:spChg>
        <pc:spChg chg="mod">
          <ac:chgData name="Morgan SWEENEY" userId="486c4358-1c4d-4533-8262-14e4ad3ba422" providerId="ADAL" clId="{D12B2369-57C5-44FC-8C58-DD062C34636F}" dt="2020-11-25T09:04:01.368" v="2204" actId="114"/>
          <ac:spMkLst>
            <pc:docMk/>
            <pc:sldMk cId="711364249" sldId="286"/>
            <ac:spMk id="3" creationId="{1CBD1EE8-CA01-42A6-9CA7-7F5625C1C349}"/>
          </ac:spMkLst>
        </pc:spChg>
      </pc:sldChg>
      <pc:sldChg chg="modSp new mod">
        <pc:chgData name="Morgan SWEENEY" userId="486c4358-1c4d-4533-8262-14e4ad3ba422" providerId="ADAL" clId="{D12B2369-57C5-44FC-8C58-DD062C34636F}" dt="2020-11-25T08:15:10.523" v="1178" actId="20577"/>
        <pc:sldMkLst>
          <pc:docMk/>
          <pc:sldMk cId="55847813" sldId="287"/>
        </pc:sldMkLst>
        <pc:spChg chg="mod">
          <ac:chgData name="Morgan SWEENEY" userId="486c4358-1c4d-4533-8262-14e4ad3ba422" providerId="ADAL" clId="{D12B2369-57C5-44FC-8C58-DD062C34636F}" dt="2020-11-25T08:15:10.523" v="1178" actId="20577"/>
          <ac:spMkLst>
            <pc:docMk/>
            <pc:sldMk cId="55847813" sldId="287"/>
            <ac:spMk id="2" creationId="{6D722756-C1C5-4990-9367-A00A9026AA4A}"/>
          </ac:spMkLst>
        </pc:spChg>
      </pc:sldChg>
      <pc:sldChg chg="modSp new mod">
        <pc:chgData name="Morgan SWEENEY" userId="486c4358-1c4d-4533-8262-14e4ad3ba422" providerId="ADAL" clId="{D12B2369-57C5-44FC-8C58-DD062C34636F}" dt="2020-11-25T10:19:31.053" v="2610" actId="20577"/>
        <pc:sldMkLst>
          <pc:docMk/>
          <pc:sldMk cId="3129337237" sldId="288"/>
        </pc:sldMkLst>
        <pc:spChg chg="mod">
          <ac:chgData name="Morgan SWEENEY" userId="486c4358-1c4d-4533-8262-14e4ad3ba422" providerId="ADAL" clId="{D12B2369-57C5-44FC-8C58-DD062C34636F}" dt="2020-11-25T08:15:44.922" v="1237" actId="20577"/>
          <ac:spMkLst>
            <pc:docMk/>
            <pc:sldMk cId="3129337237" sldId="288"/>
            <ac:spMk id="2" creationId="{5E0BC358-3F67-4437-8E7D-3FDF26CD2632}"/>
          </ac:spMkLst>
        </pc:spChg>
        <pc:spChg chg="mod">
          <ac:chgData name="Morgan SWEENEY" userId="486c4358-1c4d-4533-8262-14e4ad3ba422" providerId="ADAL" clId="{D12B2369-57C5-44FC-8C58-DD062C34636F}" dt="2020-11-25T10:19:31.053" v="2610" actId="20577"/>
          <ac:spMkLst>
            <pc:docMk/>
            <pc:sldMk cId="3129337237" sldId="288"/>
            <ac:spMk id="3" creationId="{4A64F5C6-0089-4646-83FA-364737812D41}"/>
          </ac:spMkLst>
        </pc:spChg>
      </pc:sldChg>
      <pc:sldChg chg="modSp new mod">
        <pc:chgData name="Morgan SWEENEY" userId="486c4358-1c4d-4533-8262-14e4ad3ba422" providerId="ADAL" clId="{D12B2369-57C5-44FC-8C58-DD062C34636F}" dt="2020-11-25T08:52:54.515" v="1941" actId="313"/>
        <pc:sldMkLst>
          <pc:docMk/>
          <pc:sldMk cId="4036759407" sldId="289"/>
        </pc:sldMkLst>
        <pc:spChg chg="mod">
          <ac:chgData name="Morgan SWEENEY" userId="486c4358-1c4d-4533-8262-14e4ad3ba422" providerId="ADAL" clId="{D12B2369-57C5-44FC-8C58-DD062C34636F}" dt="2020-11-25T08:52:54.515" v="1941" actId="313"/>
          <ac:spMkLst>
            <pc:docMk/>
            <pc:sldMk cId="4036759407" sldId="289"/>
            <ac:spMk id="2" creationId="{60761E16-F151-4BBB-AA93-429D2C5FCC24}"/>
          </ac:spMkLst>
        </pc:spChg>
        <pc:spChg chg="mod">
          <ac:chgData name="Morgan SWEENEY" userId="486c4358-1c4d-4533-8262-14e4ad3ba422" providerId="ADAL" clId="{D12B2369-57C5-44FC-8C58-DD062C34636F}" dt="2020-11-25T08:47:57.362" v="1858" actId="20577"/>
          <ac:spMkLst>
            <pc:docMk/>
            <pc:sldMk cId="4036759407" sldId="289"/>
            <ac:spMk id="3" creationId="{427B6896-64BD-4EF1-9AEA-1E0F7C6F4851}"/>
          </ac:spMkLst>
        </pc:spChg>
      </pc:sldChg>
      <pc:sldChg chg="modSp new mod">
        <pc:chgData name="Morgan SWEENEY" userId="486c4358-1c4d-4533-8262-14e4ad3ba422" providerId="ADAL" clId="{D12B2369-57C5-44FC-8C58-DD062C34636F}" dt="2020-11-25T10:19:57.483" v="2612" actId="113"/>
        <pc:sldMkLst>
          <pc:docMk/>
          <pc:sldMk cId="1276338080" sldId="290"/>
        </pc:sldMkLst>
        <pc:spChg chg="mod">
          <ac:chgData name="Morgan SWEENEY" userId="486c4358-1c4d-4533-8262-14e4ad3ba422" providerId="ADAL" clId="{D12B2369-57C5-44FC-8C58-DD062C34636F}" dt="2020-11-25T08:47:01.656" v="1818" actId="20577"/>
          <ac:spMkLst>
            <pc:docMk/>
            <pc:sldMk cId="1276338080" sldId="290"/>
            <ac:spMk id="2" creationId="{9A7F050B-FAD1-4A62-95F0-2CD96E2318C0}"/>
          </ac:spMkLst>
        </pc:spChg>
        <pc:spChg chg="mod">
          <ac:chgData name="Morgan SWEENEY" userId="486c4358-1c4d-4533-8262-14e4ad3ba422" providerId="ADAL" clId="{D12B2369-57C5-44FC-8C58-DD062C34636F}" dt="2020-11-25T10:19:57.483" v="2612" actId="113"/>
          <ac:spMkLst>
            <pc:docMk/>
            <pc:sldMk cId="1276338080" sldId="290"/>
            <ac:spMk id="3" creationId="{76683BD0-9DBB-4B01-B256-8AFECBAEC2C0}"/>
          </ac:spMkLst>
        </pc:spChg>
      </pc:sldChg>
      <pc:sldChg chg="modSp new mod">
        <pc:chgData name="Morgan SWEENEY" userId="486c4358-1c4d-4533-8262-14e4ad3ba422" providerId="ADAL" clId="{D12B2369-57C5-44FC-8C58-DD062C34636F}" dt="2020-11-25T09:01:16.883" v="2086" actId="5793"/>
        <pc:sldMkLst>
          <pc:docMk/>
          <pc:sldMk cId="2119286124" sldId="291"/>
        </pc:sldMkLst>
        <pc:spChg chg="mod">
          <ac:chgData name="Morgan SWEENEY" userId="486c4358-1c4d-4533-8262-14e4ad3ba422" providerId="ADAL" clId="{D12B2369-57C5-44FC-8C58-DD062C34636F}" dt="2020-11-25T08:55:12.088" v="1969" actId="20577"/>
          <ac:spMkLst>
            <pc:docMk/>
            <pc:sldMk cId="2119286124" sldId="291"/>
            <ac:spMk id="2" creationId="{5C3922EB-0499-45E2-A899-E7C0BA94B68A}"/>
          </ac:spMkLst>
        </pc:spChg>
        <pc:spChg chg="mod">
          <ac:chgData name="Morgan SWEENEY" userId="486c4358-1c4d-4533-8262-14e4ad3ba422" providerId="ADAL" clId="{D12B2369-57C5-44FC-8C58-DD062C34636F}" dt="2020-11-25T09:01:16.883" v="2086" actId="5793"/>
          <ac:spMkLst>
            <pc:docMk/>
            <pc:sldMk cId="2119286124" sldId="291"/>
            <ac:spMk id="3" creationId="{55ADC7C3-7F90-4ED9-82DF-46ABFC0E814D}"/>
          </ac:spMkLst>
        </pc:spChg>
      </pc:sldChg>
      <pc:sldChg chg="modSp mod">
        <pc:chgData name="Morgan SWEENEY" userId="486c4358-1c4d-4533-8262-14e4ad3ba422" providerId="ADAL" clId="{D12B2369-57C5-44FC-8C58-DD062C34636F}" dt="2020-11-25T10:59:29.503" v="2615" actId="790"/>
        <pc:sldMkLst>
          <pc:docMk/>
          <pc:sldMk cId="3023333288" sldId="294"/>
        </pc:sldMkLst>
        <pc:spChg chg="mod">
          <ac:chgData name="Morgan SWEENEY" userId="486c4358-1c4d-4533-8262-14e4ad3ba422" providerId="ADAL" clId="{D12B2369-57C5-44FC-8C58-DD062C34636F}" dt="2020-11-25T10:59:29.503" v="2615" actId="790"/>
          <ac:spMkLst>
            <pc:docMk/>
            <pc:sldMk cId="3023333288" sldId="294"/>
            <ac:spMk id="2" creationId="{6FAF1B29-62C2-405A-B9D5-BCC3EFE3C9AB}"/>
          </ac:spMkLst>
        </pc:spChg>
        <pc:spChg chg="mod">
          <ac:chgData name="Morgan SWEENEY" userId="486c4358-1c4d-4533-8262-14e4ad3ba422" providerId="ADAL" clId="{D12B2369-57C5-44FC-8C58-DD062C34636F}" dt="2020-11-25T10:59:09.215" v="2613" actId="790"/>
          <ac:spMkLst>
            <pc:docMk/>
            <pc:sldMk cId="3023333288" sldId="294"/>
            <ac:spMk id="3" creationId="{E79FDEDA-3598-4F87-9CDA-D31065A66D52}"/>
          </ac:spMkLst>
        </pc:spChg>
      </pc:sldChg>
      <pc:sldChg chg="modSp mod">
        <pc:chgData name="Morgan SWEENEY" userId="486c4358-1c4d-4533-8262-14e4ad3ba422" providerId="ADAL" clId="{D12B2369-57C5-44FC-8C58-DD062C34636F}" dt="2020-11-25T10:59:47.822" v="2617" actId="790"/>
        <pc:sldMkLst>
          <pc:docMk/>
          <pc:sldMk cId="2648757754" sldId="295"/>
        </pc:sldMkLst>
        <pc:spChg chg="mod">
          <ac:chgData name="Morgan SWEENEY" userId="486c4358-1c4d-4533-8262-14e4ad3ba422" providerId="ADAL" clId="{D12B2369-57C5-44FC-8C58-DD062C34636F}" dt="2020-11-25T10:59:47.822" v="2617" actId="790"/>
          <ac:spMkLst>
            <pc:docMk/>
            <pc:sldMk cId="2648757754" sldId="295"/>
            <ac:spMk id="2" creationId="{290B8ED2-3C01-485A-9B1E-445B127DDA39}"/>
          </ac:spMkLst>
        </pc:spChg>
        <pc:spChg chg="mod">
          <ac:chgData name="Morgan SWEENEY" userId="486c4358-1c4d-4533-8262-14e4ad3ba422" providerId="ADAL" clId="{D12B2369-57C5-44FC-8C58-DD062C34636F}" dt="2020-11-25T10:59:40.517" v="2616" actId="790"/>
          <ac:spMkLst>
            <pc:docMk/>
            <pc:sldMk cId="2648757754" sldId="295"/>
            <ac:spMk id="3" creationId="{C2CCBA65-5B8D-4311-9D5D-7F6C3880DE2C}"/>
          </ac:spMkLst>
        </pc:spChg>
      </pc:sldChg>
      <pc:sldChg chg="modSp mod">
        <pc:chgData name="Morgan SWEENEY" userId="486c4358-1c4d-4533-8262-14e4ad3ba422" providerId="ADAL" clId="{D12B2369-57C5-44FC-8C58-DD062C34636F}" dt="2020-11-25T11:00:02.044" v="2619" actId="790"/>
        <pc:sldMkLst>
          <pc:docMk/>
          <pc:sldMk cId="1477650420" sldId="296"/>
        </pc:sldMkLst>
        <pc:spChg chg="mod">
          <ac:chgData name="Morgan SWEENEY" userId="486c4358-1c4d-4533-8262-14e4ad3ba422" providerId="ADAL" clId="{D12B2369-57C5-44FC-8C58-DD062C34636F}" dt="2020-11-25T10:59:56.398" v="2618" actId="790"/>
          <ac:spMkLst>
            <pc:docMk/>
            <pc:sldMk cId="1477650420" sldId="296"/>
            <ac:spMk id="2" creationId="{6B6430E1-081C-4A4B-A9A8-5B4E366BFFA4}"/>
          </ac:spMkLst>
        </pc:spChg>
        <pc:spChg chg="mod">
          <ac:chgData name="Morgan SWEENEY" userId="486c4358-1c4d-4533-8262-14e4ad3ba422" providerId="ADAL" clId="{D12B2369-57C5-44FC-8C58-DD062C34636F}" dt="2020-11-25T11:00:02.044" v="2619" actId="790"/>
          <ac:spMkLst>
            <pc:docMk/>
            <pc:sldMk cId="1477650420" sldId="296"/>
            <ac:spMk id="3" creationId="{7AA99F0F-C787-4858-B715-167F21F548F0}"/>
          </ac:spMkLst>
        </pc:spChg>
      </pc:sldChg>
    </pc:docChg>
  </pc:docChgLst>
  <pc:docChgLst>
    <pc:chgData clId="Web-{FAF29AD8-7886-1301-40FB-9228095E9A52}"/>
    <pc:docChg chg="modSld">
      <pc:chgData name="" userId="" providerId="" clId="Web-{FAF29AD8-7886-1301-40FB-9228095E9A52}" dt="2020-11-24T14:51:13.064" v="0" actId="20577"/>
      <pc:docMkLst>
        <pc:docMk/>
      </pc:docMkLst>
      <pc:sldChg chg="modSp">
        <pc:chgData name="" userId="" providerId="" clId="Web-{FAF29AD8-7886-1301-40FB-9228095E9A52}" dt="2020-11-24T14:51:13.064" v="0" actId="20577"/>
        <pc:sldMkLst>
          <pc:docMk/>
          <pc:sldMk cId="2981966067" sldId="256"/>
        </pc:sldMkLst>
        <pc:spChg chg="mod">
          <ac:chgData name="" userId="" providerId="" clId="Web-{FAF29AD8-7886-1301-40FB-9228095E9A52}" dt="2020-11-24T14:51:13.064" v="0" actId="20577"/>
          <ac:spMkLst>
            <pc:docMk/>
            <pc:sldMk cId="2981966067" sldId="256"/>
            <ac:spMk id="2" creationId="{E32F0386-1028-FC4B-8A9B-2DB86BF709BF}"/>
          </ac:spMkLst>
        </pc:spChg>
      </pc:sldChg>
    </pc:docChg>
  </pc:docChgLst>
  <pc:docChgLst>
    <pc:chgData name="Helene TISSANDIER NASOM" userId="S::helene.tissandier@dauphine.psl.eu::7e5869e4-7740-4dde-aa5a-5d845c141c13" providerId="AD" clId="Web-{59FEF539-9AA9-8009-6C2C-EC63099BB1EA}"/>
    <pc:docChg chg="addSld delSld modSld">
      <pc:chgData name="Helene TISSANDIER NASOM" userId="S::helene.tissandier@dauphine.psl.eu::7e5869e4-7740-4dde-aa5a-5d845c141c13" providerId="AD" clId="Web-{59FEF539-9AA9-8009-6C2C-EC63099BB1EA}" dt="2020-11-25T10:13:34.541" v="1606" actId="20577"/>
      <pc:docMkLst>
        <pc:docMk/>
      </pc:docMkLst>
      <pc:sldChg chg="modSp">
        <pc:chgData name="Helene TISSANDIER NASOM" userId="S::helene.tissandier@dauphine.psl.eu::7e5869e4-7740-4dde-aa5a-5d845c141c13" providerId="AD" clId="Web-{59FEF539-9AA9-8009-6C2C-EC63099BB1EA}" dt="2020-11-25T10:13:34.541" v="1606" actId="20577"/>
        <pc:sldMkLst>
          <pc:docMk/>
          <pc:sldMk cId="2588344914" sldId="259"/>
        </pc:sldMkLst>
        <pc:spChg chg="mod">
          <ac:chgData name="Helene TISSANDIER NASOM" userId="S::helene.tissandier@dauphine.psl.eu::7e5869e4-7740-4dde-aa5a-5d845c141c13" providerId="AD" clId="Web-{59FEF539-9AA9-8009-6C2C-EC63099BB1EA}" dt="2020-11-25T10:13:34.541" v="1606" actId="20577"/>
          <ac:spMkLst>
            <pc:docMk/>
            <pc:sldMk cId="2588344914" sldId="259"/>
            <ac:spMk id="4" creationId="{6034F717-FEE5-164A-A6EB-52F78E47B9FF}"/>
          </ac:spMkLst>
        </pc:spChg>
      </pc:sldChg>
      <pc:sldChg chg="modSp">
        <pc:chgData name="Helene TISSANDIER NASOM" userId="S::helene.tissandier@dauphine.psl.eu::7e5869e4-7740-4dde-aa5a-5d845c141c13" providerId="AD" clId="Web-{59FEF539-9AA9-8009-6C2C-EC63099BB1EA}" dt="2020-11-25T10:12:57.963" v="1603" actId="20577"/>
        <pc:sldMkLst>
          <pc:docMk/>
          <pc:sldMk cId="786945202" sldId="270"/>
        </pc:sldMkLst>
        <pc:spChg chg="mod">
          <ac:chgData name="Helene TISSANDIER NASOM" userId="S::helene.tissandier@dauphine.psl.eu::7e5869e4-7740-4dde-aa5a-5d845c141c13" providerId="AD" clId="Web-{59FEF539-9AA9-8009-6C2C-EC63099BB1EA}" dt="2020-11-25T10:12:57.963" v="1603" actId="20577"/>
          <ac:spMkLst>
            <pc:docMk/>
            <pc:sldMk cId="786945202" sldId="270"/>
            <ac:spMk id="7" creationId="{AE0A8DBA-665E-C84C-A670-97AF91270644}"/>
          </ac:spMkLst>
        </pc:spChg>
      </pc:sldChg>
      <pc:sldChg chg="modSp">
        <pc:chgData name="Helene TISSANDIER NASOM" userId="S::helene.tissandier@dauphine.psl.eu::7e5869e4-7740-4dde-aa5a-5d845c141c13" providerId="AD" clId="Web-{59FEF539-9AA9-8009-6C2C-EC63099BB1EA}" dt="2020-11-25T09:49:42.449" v="121" actId="20577"/>
        <pc:sldMkLst>
          <pc:docMk/>
          <pc:sldMk cId="706171006" sldId="271"/>
        </pc:sldMkLst>
        <pc:spChg chg="mod">
          <ac:chgData name="Helene TISSANDIER NASOM" userId="S::helene.tissandier@dauphine.psl.eu::7e5869e4-7740-4dde-aa5a-5d845c141c13" providerId="AD" clId="Web-{59FEF539-9AA9-8009-6C2C-EC63099BB1EA}" dt="2020-11-25T09:48:38.136" v="109" actId="20577"/>
          <ac:spMkLst>
            <pc:docMk/>
            <pc:sldMk cId="706171006" sldId="271"/>
            <ac:spMk id="2" creationId="{99D11E93-358E-6B49-9668-F7AA98A70B71}"/>
          </ac:spMkLst>
        </pc:spChg>
        <pc:spChg chg="mod">
          <ac:chgData name="Helene TISSANDIER NASOM" userId="S::helene.tissandier@dauphine.psl.eu::7e5869e4-7740-4dde-aa5a-5d845c141c13" providerId="AD" clId="Web-{59FEF539-9AA9-8009-6C2C-EC63099BB1EA}" dt="2020-11-25T09:49:42.449" v="121" actId="20577"/>
          <ac:spMkLst>
            <pc:docMk/>
            <pc:sldMk cId="706171006" sldId="271"/>
            <ac:spMk id="3" creationId="{F5C5D297-FF5F-F645-94A8-B51600169082}"/>
          </ac:spMkLst>
        </pc:spChg>
      </pc:sldChg>
      <pc:sldChg chg="modSp">
        <pc:chgData name="Helene TISSANDIER NASOM" userId="S::helene.tissandier@dauphine.psl.eu::7e5869e4-7740-4dde-aa5a-5d845c141c13" providerId="AD" clId="Web-{59FEF539-9AA9-8009-6C2C-EC63099BB1EA}" dt="2020-11-25T09:49:46.027" v="131" actId="20577"/>
        <pc:sldMkLst>
          <pc:docMk/>
          <pc:sldMk cId="3142544562" sldId="272"/>
        </pc:sldMkLst>
        <pc:spChg chg="mod">
          <ac:chgData name="Helene TISSANDIER NASOM" userId="S::helene.tissandier@dauphine.psl.eu::7e5869e4-7740-4dde-aa5a-5d845c141c13" providerId="AD" clId="Web-{59FEF539-9AA9-8009-6C2C-EC63099BB1EA}" dt="2020-11-25T09:49:46.027" v="131" actId="20577"/>
          <ac:spMkLst>
            <pc:docMk/>
            <pc:sldMk cId="3142544562" sldId="272"/>
            <ac:spMk id="3" creationId="{9AA2E406-3D91-444B-9EF5-25E301152ACB}"/>
          </ac:spMkLst>
        </pc:spChg>
      </pc:sldChg>
      <pc:sldChg chg="modSp">
        <pc:chgData name="Helene TISSANDIER NASOM" userId="S::helene.tissandier@dauphine.psl.eu::7e5869e4-7740-4dde-aa5a-5d845c141c13" providerId="AD" clId="Web-{59FEF539-9AA9-8009-6C2C-EC63099BB1EA}" dt="2020-11-25T09:49:51.386" v="139" actId="20577"/>
        <pc:sldMkLst>
          <pc:docMk/>
          <pc:sldMk cId="3408622715" sldId="273"/>
        </pc:sldMkLst>
        <pc:spChg chg="mod">
          <ac:chgData name="Helene TISSANDIER NASOM" userId="S::helene.tissandier@dauphine.psl.eu::7e5869e4-7740-4dde-aa5a-5d845c141c13" providerId="AD" clId="Web-{59FEF539-9AA9-8009-6C2C-EC63099BB1EA}" dt="2020-11-25T09:49:51.386" v="139" actId="20577"/>
          <ac:spMkLst>
            <pc:docMk/>
            <pc:sldMk cId="3408622715" sldId="273"/>
            <ac:spMk id="3" creationId="{5032120B-4751-2647-B2BB-0A7EDC6629A0}"/>
          </ac:spMkLst>
        </pc:spChg>
      </pc:sldChg>
      <pc:sldChg chg="del">
        <pc:chgData name="Helene TISSANDIER NASOM" userId="S::helene.tissandier@dauphine.psl.eu::7e5869e4-7740-4dde-aa5a-5d845c141c13" providerId="AD" clId="Web-{59FEF539-9AA9-8009-6C2C-EC63099BB1EA}" dt="2020-11-25T09:49:20.745" v="113"/>
        <pc:sldMkLst>
          <pc:docMk/>
          <pc:sldMk cId="3732635305" sldId="274"/>
        </pc:sldMkLst>
      </pc:sldChg>
      <pc:sldChg chg="modSp">
        <pc:chgData name="Helene TISSANDIER NASOM" userId="S::helene.tissandier@dauphine.psl.eu::7e5869e4-7740-4dde-aa5a-5d845c141c13" providerId="AD" clId="Web-{59FEF539-9AA9-8009-6C2C-EC63099BB1EA}" dt="2020-11-25T09:51:18.121" v="141" actId="20577"/>
        <pc:sldMkLst>
          <pc:docMk/>
          <pc:sldMk cId="3129337237" sldId="288"/>
        </pc:sldMkLst>
        <pc:spChg chg="mod">
          <ac:chgData name="Helene TISSANDIER NASOM" userId="S::helene.tissandier@dauphine.psl.eu::7e5869e4-7740-4dde-aa5a-5d845c141c13" providerId="AD" clId="Web-{59FEF539-9AA9-8009-6C2C-EC63099BB1EA}" dt="2020-11-25T09:51:18.121" v="141" actId="20577"/>
          <ac:spMkLst>
            <pc:docMk/>
            <pc:sldMk cId="3129337237" sldId="288"/>
            <ac:spMk id="3" creationId="{4A64F5C6-0089-4646-83FA-364737812D41}"/>
          </ac:spMkLst>
        </pc:spChg>
      </pc:sldChg>
      <pc:sldChg chg="modSp">
        <pc:chgData name="Helene TISSANDIER NASOM" userId="S::helene.tissandier@dauphine.psl.eu::7e5869e4-7740-4dde-aa5a-5d845c141c13" providerId="AD" clId="Web-{59FEF539-9AA9-8009-6C2C-EC63099BB1EA}" dt="2020-11-25T09:51:50.950" v="142" actId="20577"/>
        <pc:sldMkLst>
          <pc:docMk/>
          <pc:sldMk cId="1276338080" sldId="290"/>
        </pc:sldMkLst>
        <pc:spChg chg="mod">
          <ac:chgData name="Helene TISSANDIER NASOM" userId="S::helene.tissandier@dauphine.psl.eu::7e5869e4-7740-4dde-aa5a-5d845c141c13" providerId="AD" clId="Web-{59FEF539-9AA9-8009-6C2C-EC63099BB1EA}" dt="2020-11-25T09:51:50.950" v="142" actId="20577"/>
          <ac:spMkLst>
            <pc:docMk/>
            <pc:sldMk cId="1276338080" sldId="290"/>
            <ac:spMk id="3" creationId="{76683BD0-9DBB-4B01-B256-8AFECBAEC2C0}"/>
          </ac:spMkLst>
        </pc:spChg>
      </pc:sldChg>
      <pc:sldChg chg="modSp new">
        <pc:chgData name="Helene TISSANDIER NASOM" userId="S::helene.tissandier@dauphine.psl.eu::7e5869e4-7740-4dde-aa5a-5d845c141c13" providerId="AD" clId="Web-{59FEF539-9AA9-8009-6C2C-EC63099BB1EA}" dt="2020-11-25T09:52:45.153" v="164" actId="20577"/>
        <pc:sldMkLst>
          <pc:docMk/>
          <pc:sldMk cId="205341954" sldId="292"/>
        </pc:sldMkLst>
        <pc:spChg chg="mod">
          <ac:chgData name="Helene TISSANDIER NASOM" userId="S::helene.tissandier@dauphine.psl.eu::7e5869e4-7740-4dde-aa5a-5d845c141c13" providerId="AD" clId="Web-{59FEF539-9AA9-8009-6C2C-EC63099BB1EA}" dt="2020-11-25T09:52:45.153" v="164" actId="20577"/>
          <ac:spMkLst>
            <pc:docMk/>
            <pc:sldMk cId="205341954" sldId="292"/>
            <ac:spMk id="2" creationId="{E0DDCBA6-EBC4-4CE9-ADD0-3247AA818393}"/>
          </ac:spMkLst>
        </pc:spChg>
      </pc:sldChg>
      <pc:sldChg chg="modSp new del">
        <pc:chgData name="Helene TISSANDIER NASOM" userId="S::helene.tissandier@dauphine.psl.eu::7e5869e4-7740-4dde-aa5a-5d845c141c13" providerId="AD" clId="Web-{59FEF539-9AA9-8009-6C2C-EC63099BB1EA}" dt="2020-11-25T09:56:26.939" v="249"/>
        <pc:sldMkLst>
          <pc:docMk/>
          <pc:sldMk cId="1832128825" sldId="293"/>
        </pc:sldMkLst>
        <pc:spChg chg="mod">
          <ac:chgData name="Helene TISSANDIER NASOM" userId="S::helene.tissandier@dauphine.psl.eu::7e5869e4-7740-4dde-aa5a-5d845c141c13" providerId="AD" clId="Web-{59FEF539-9AA9-8009-6C2C-EC63099BB1EA}" dt="2020-11-25T09:56:22.548" v="246" actId="20577"/>
          <ac:spMkLst>
            <pc:docMk/>
            <pc:sldMk cId="1832128825" sldId="293"/>
            <ac:spMk id="2" creationId="{20A4B606-EEB1-487B-AE89-2DF9875FAEA2}"/>
          </ac:spMkLst>
        </pc:spChg>
        <pc:spChg chg="mod">
          <ac:chgData name="Helene TISSANDIER NASOM" userId="S::helene.tissandier@dauphine.psl.eu::7e5869e4-7740-4dde-aa5a-5d845c141c13" providerId="AD" clId="Web-{59FEF539-9AA9-8009-6C2C-EC63099BB1EA}" dt="2020-11-25T09:54:01.326" v="240" actId="20577"/>
          <ac:spMkLst>
            <pc:docMk/>
            <pc:sldMk cId="1832128825" sldId="293"/>
            <ac:spMk id="3" creationId="{8901289D-DB89-47C1-8705-F66F4630CD58}"/>
          </ac:spMkLst>
        </pc:spChg>
      </pc:sldChg>
      <pc:sldChg chg="modSp new">
        <pc:chgData name="Helene TISSANDIER NASOM" userId="S::helene.tissandier@dauphine.psl.eu::7e5869e4-7740-4dde-aa5a-5d845c141c13" providerId="AD" clId="Web-{59FEF539-9AA9-8009-6C2C-EC63099BB1EA}" dt="2020-11-25T10:04:38.365" v="869" actId="20577"/>
        <pc:sldMkLst>
          <pc:docMk/>
          <pc:sldMk cId="3023333288" sldId="294"/>
        </pc:sldMkLst>
        <pc:spChg chg="mod">
          <ac:chgData name="Helene TISSANDIER NASOM" userId="S::helene.tissandier@dauphine.psl.eu::7e5869e4-7740-4dde-aa5a-5d845c141c13" providerId="AD" clId="Web-{59FEF539-9AA9-8009-6C2C-EC63099BB1EA}" dt="2020-11-25T10:04:21.208" v="845" actId="20577"/>
          <ac:spMkLst>
            <pc:docMk/>
            <pc:sldMk cId="3023333288" sldId="294"/>
            <ac:spMk id="2" creationId="{6FAF1B29-62C2-405A-B9D5-BCC3EFE3C9AB}"/>
          </ac:spMkLst>
        </pc:spChg>
        <pc:spChg chg="mod">
          <ac:chgData name="Helene TISSANDIER NASOM" userId="S::helene.tissandier@dauphine.psl.eu::7e5869e4-7740-4dde-aa5a-5d845c141c13" providerId="AD" clId="Web-{59FEF539-9AA9-8009-6C2C-EC63099BB1EA}" dt="2020-11-25T10:04:38.365" v="869" actId="20577"/>
          <ac:spMkLst>
            <pc:docMk/>
            <pc:sldMk cId="3023333288" sldId="294"/>
            <ac:spMk id="3" creationId="{E79FDEDA-3598-4F87-9CDA-D31065A66D52}"/>
          </ac:spMkLst>
        </pc:spChg>
      </pc:sldChg>
      <pc:sldChg chg="modSp new">
        <pc:chgData name="Helene TISSANDIER NASOM" userId="S::helene.tissandier@dauphine.psl.eu::7e5869e4-7740-4dde-aa5a-5d845c141c13" providerId="AD" clId="Web-{59FEF539-9AA9-8009-6C2C-EC63099BB1EA}" dt="2020-11-25T10:10:33.884" v="1459" actId="20577"/>
        <pc:sldMkLst>
          <pc:docMk/>
          <pc:sldMk cId="2648757754" sldId="295"/>
        </pc:sldMkLst>
        <pc:spChg chg="mod">
          <ac:chgData name="Helene TISSANDIER NASOM" userId="S::helene.tissandier@dauphine.psl.eu::7e5869e4-7740-4dde-aa5a-5d845c141c13" providerId="AD" clId="Web-{59FEF539-9AA9-8009-6C2C-EC63099BB1EA}" dt="2020-11-25T10:02:51.911" v="738" actId="20577"/>
          <ac:spMkLst>
            <pc:docMk/>
            <pc:sldMk cId="2648757754" sldId="295"/>
            <ac:spMk id="2" creationId="{290B8ED2-3C01-485A-9B1E-445B127DDA39}"/>
          </ac:spMkLst>
        </pc:spChg>
        <pc:spChg chg="mod">
          <ac:chgData name="Helene TISSANDIER NASOM" userId="S::helene.tissandier@dauphine.psl.eu::7e5869e4-7740-4dde-aa5a-5d845c141c13" providerId="AD" clId="Web-{59FEF539-9AA9-8009-6C2C-EC63099BB1EA}" dt="2020-11-25T10:10:33.884" v="1459" actId="20577"/>
          <ac:spMkLst>
            <pc:docMk/>
            <pc:sldMk cId="2648757754" sldId="295"/>
            <ac:spMk id="3" creationId="{C2CCBA65-5B8D-4311-9D5D-7F6C3880DE2C}"/>
          </ac:spMkLst>
        </pc:spChg>
      </pc:sldChg>
      <pc:sldChg chg="modSp new">
        <pc:chgData name="Helene TISSANDIER NASOM" userId="S::helene.tissandier@dauphine.psl.eu::7e5869e4-7740-4dde-aa5a-5d845c141c13" providerId="AD" clId="Web-{59FEF539-9AA9-8009-6C2C-EC63099BB1EA}" dt="2020-11-25T10:12:15.900" v="1601" actId="20577"/>
        <pc:sldMkLst>
          <pc:docMk/>
          <pc:sldMk cId="1477650420" sldId="296"/>
        </pc:sldMkLst>
        <pc:spChg chg="mod">
          <ac:chgData name="Helene TISSANDIER NASOM" userId="S::helene.tissandier@dauphine.psl.eu::7e5869e4-7740-4dde-aa5a-5d845c141c13" providerId="AD" clId="Web-{59FEF539-9AA9-8009-6C2C-EC63099BB1EA}" dt="2020-11-25T10:09:10.945" v="1350" actId="20577"/>
          <ac:spMkLst>
            <pc:docMk/>
            <pc:sldMk cId="1477650420" sldId="296"/>
            <ac:spMk id="2" creationId="{6B6430E1-081C-4A4B-A9A8-5B4E366BFFA4}"/>
          </ac:spMkLst>
        </pc:spChg>
        <pc:spChg chg="mod">
          <ac:chgData name="Helene TISSANDIER NASOM" userId="S::helene.tissandier@dauphine.psl.eu::7e5869e4-7740-4dde-aa5a-5d845c141c13" providerId="AD" clId="Web-{59FEF539-9AA9-8009-6C2C-EC63099BB1EA}" dt="2020-11-25T10:12:15.900" v="1601" actId="20577"/>
          <ac:spMkLst>
            <pc:docMk/>
            <pc:sldMk cId="1477650420" sldId="296"/>
            <ac:spMk id="3" creationId="{7AA99F0F-C787-4858-B715-167F21F548F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CE3ED65A-04F8-344C-BD97-4D9A8A90486E}"/>
              </a:ext>
            </a:extLst>
          </p:cNvPr>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A17AA58F-637A-BB4B-BD7D-3293299EECA0}"/>
              </a:ext>
            </a:extLst>
          </p:cNvPr>
          <p:cNvSpPr>
            <a:spLocks noGrp="1"/>
          </p:cNvSpPr>
          <p:nvPr>
            <p:ph type="dt" sz="quarter" idx="1"/>
          </p:nvPr>
        </p:nvSpPr>
        <p:spPr>
          <a:xfrm>
            <a:off x="5179484" y="0"/>
            <a:ext cx="3962400" cy="344091"/>
          </a:xfrm>
          <a:prstGeom prst="rect">
            <a:avLst/>
          </a:prstGeom>
        </p:spPr>
        <p:txBody>
          <a:bodyPr vert="horz" lIns="91440" tIns="45720" rIns="91440" bIns="45720" rtlCol="0"/>
          <a:lstStyle>
            <a:lvl1pPr algn="r">
              <a:defRPr sz="1200"/>
            </a:lvl1pPr>
          </a:lstStyle>
          <a:p>
            <a:fld id="{34C8AB90-6377-414E-9DAF-0379CA25704B}" type="datetimeFigureOut">
              <a:rPr lang="fr-FR" smtClean="0"/>
              <a:t>25/11/2020</a:t>
            </a:fld>
            <a:endParaRPr lang="fr-FR"/>
          </a:p>
        </p:txBody>
      </p:sp>
      <p:sp>
        <p:nvSpPr>
          <p:cNvPr id="4" name="Espace réservé du pied de page 3">
            <a:extLst>
              <a:ext uri="{FF2B5EF4-FFF2-40B4-BE49-F238E27FC236}">
                <a16:creationId xmlns:a16="http://schemas.microsoft.com/office/drawing/2014/main" id="{653A4849-7FB9-CE47-B51D-579FE96DD4A8}"/>
              </a:ext>
            </a:extLst>
          </p:cNvPr>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2D229D7F-9FAE-7E40-BDC3-0D1275645074}"/>
              </a:ext>
            </a:extLst>
          </p:cNvPr>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D51989CB-E545-C049-A5CB-A9D1B19EFA5F}" type="slidenum">
              <a:rPr lang="fr-FR" smtClean="0"/>
              <a:t>‹N°›</a:t>
            </a:fld>
            <a:endParaRPr lang="fr-FR"/>
          </a:p>
        </p:txBody>
      </p:sp>
    </p:spTree>
    <p:extLst>
      <p:ext uri="{BB962C8B-B14F-4D97-AF65-F5344CB8AC3E}">
        <p14:creationId xmlns:p14="http://schemas.microsoft.com/office/powerpoint/2010/main" val="28961979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EBE1021E-00C8-4A68-ABC3-AC3444152724}" type="datetimeFigureOut">
              <a:rPr lang="fr-FR" smtClean="0"/>
              <a:t>25/11/2020</a:t>
            </a:fld>
            <a:endParaRPr lang="fr-FR"/>
          </a:p>
        </p:txBody>
      </p:sp>
      <p:sp>
        <p:nvSpPr>
          <p:cNvPr id="4" name="Espace réservé de l'image des diapositives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DEF2F90D-6E22-44F2-BB1B-6C854861AABC}" type="slidenum">
              <a:rPr lang="fr-FR" smtClean="0"/>
              <a:t>‹N°›</a:t>
            </a:fld>
            <a:endParaRPr lang="fr-FR"/>
          </a:p>
        </p:txBody>
      </p:sp>
    </p:spTree>
    <p:extLst>
      <p:ext uri="{BB962C8B-B14F-4D97-AF65-F5344CB8AC3E}">
        <p14:creationId xmlns:p14="http://schemas.microsoft.com/office/powerpoint/2010/main" val="2850092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a:t>Pas de limite âge</a:t>
            </a:r>
          </a:p>
          <a:p>
            <a:r>
              <a:rPr lang="fr-FR"/>
              <a:t>Si jeunes chercheurs visés: pas les femmes cf. pression/maternité/ attractivité financière: quid titularisation cf. grille FP…</a:t>
            </a:r>
          </a:p>
        </p:txBody>
      </p:sp>
      <p:sp>
        <p:nvSpPr>
          <p:cNvPr id="4" name="Espace réservé du numéro de diapositive 3"/>
          <p:cNvSpPr>
            <a:spLocks noGrp="1"/>
          </p:cNvSpPr>
          <p:nvPr>
            <p:ph type="sldNum" sz="quarter" idx="5"/>
          </p:nvPr>
        </p:nvSpPr>
        <p:spPr/>
        <p:txBody>
          <a:bodyPr/>
          <a:lstStyle/>
          <a:p>
            <a:fld id="{DEF2F90D-6E22-44F2-BB1B-6C854861AABC}" type="slidenum">
              <a:rPr lang="fr-FR" smtClean="0"/>
              <a:t>9</a:t>
            </a:fld>
            <a:endParaRPr lang="fr-FR"/>
          </a:p>
        </p:txBody>
      </p:sp>
    </p:spTree>
    <p:extLst>
      <p:ext uri="{BB962C8B-B14F-4D97-AF65-F5344CB8AC3E}">
        <p14:creationId xmlns:p14="http://schemas.microsoft.com/office/powerpoint/2010/main" val="35018948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A5C1DB4-12B7-7147-8329-3ECC03083377}"/>
              </a:ext>
            </a:extLst>
          </p:cNvPr>
          <p:cNvSpPr/>
          <p:nvPr userDrawn="1"/>
        </p:nvSpPr>
        <p:spPr>
          <a:xfrm>
            <a:off x="0" y="0"/>
            <a:ext cx="12192000" cy="6858000"/>
          </a:xfrm>
          <a:prstGeom prst="rect">
            <a:avLst/>
          </a:prstGeom>
          <a:solidFill>
            <a:srgbClr val="2F4486"/>
          </a:solidFill>
          <a:ln>
            <a:solidFill>
              <a:srgbClr val="2F448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2D3F2CF1-706B-1747-A053-A8BEAE8D9A90}"/>
              </a:ext>
            </a:extLst>
          </p:cNvPr>
          <p:cNvPicPr>
            <a:picLocks noChangeAspect="1"/>
          </p:cNvPicPr>
          <p:nvPr userDrawn="1"/>
        </p:nvPicPr>
        <p:blipFill>
          <a:blip r:embed="rId2"/>
          <a:stretch>
            <a:fillRect/>
          </a:stretch>
        </p:blipFill>
        <p:spPr>
          <a:xfrm>
            <a:off x="349825" y="352113"/>
            <a:ext cx="965990" cy="1061376"/>
          </a:xfrm>
          <a:prstGeom prst="rect">
            <a:avLst/>
          </a:prstGeom>
        </p:spPr>
      </p:pic>
      <p:pic>
        <p:nvPicPr>
          <p:cNvPr id="9" name="Image 8">
            <a:extLst>
              <a:ext uri="{FF2B5EF4-FFF2-40B4-BE49-F238E27FC236}">
                <a16:creationId xmlns:a16="http://schemas.microsoft.com/office/drawing/2014/main" id="{DD4A82DF-89D9-8648-8250-2D4881C8CFFD}"/>
              </a:ext>
            </a:extLst>
          </p:cNvPr>
          <p:cNvPicPr>
            <a:picLocks noChangeAspect="1"/>
          </p:cNvPicPr>
          <p:nvPr userDrawn="1"/>
        </p:nvPicPr>
        <p:blipFill>
          <a:blip r:embed="rId3"/>
          <a:stretch>
            <a:fillRect/>
          </a:stretch>
        </p:blipFill>
        <p:spPr>
          <a:xfrm>
            <a:off x="4460858" y="6021395"/>
            <a:ext cx="3270281" cy="536448"/>
          </a:xfrm>
          <a:prstGeom prst="rect">
            <a:avLst/>
          </a:prstGeom>
        </p:spPr>
      </p:pic>
      <p:sp>
        <p:nvSpPr>
          <p:cNvPr id="11" name="Rectangle 10">
            <a:extLst>
              <a:ext uri="{FF2B5EF4-FFF2-40B4-BE49-F238E27FC236}">
                <a16:creationId xmlns:a16="http://schemas.microsoft.com/office/drawing/2014/main" id="{A46BC511-A60B-0F41-B04E-1D154A7CF4A0}"/>
              </a:ext>
            </a:extLst>
          </p:cNvPr>
          <p:cNvSpPr/>
          <p:nvPr userDrawn="1"/>
        </p:nvSpPr>
        <p:spPr>
          <a:xfrm>
            <a:off x="1480502" y="352113"/>
            <a:ext cx="1582484" cy="230832"/>
          </a:xfrm>
          <a:prstGeom prst="rect">
            <a:avLst/>
          </a:prstGeom>
        </p:spPr>
        <p:txBody>
          <a:bodyPr wrap="none">
            <a:spAutoFit/>
          </a:bodyPr>
          <a:lstStyle/>
          <a:p>
            <a:r>
              <a:rPr lang="fr-FR" sz="900" b="1">
                <a:solidFill>
                  <a:schemeClr val="bg1"/>
                </a:solidFill>
                <a:latin typeface="Arial" panose="020B0604020202020204" pitchFamily="34" charset="0"/>
                <a:ea typeface="Roboto Slab" pitchFamily="2" charset="0"/>
                <a:cs typeface="Arial" panose="020B0604020202020204" pitchFamily="34" charset="0"/>
              </a:rPr>
              <a:t>WWW.DAUPHINE.PSL.EU</a:t>
            </a:r>
            <a:endParaRPr lang="x-none" sz="900" b="1">
              <a:solidFill>
                <a:schemeClr val="bg1"/>
              </a:solidFill>
              <a:latin typeface="Arial" panose="020B0604020202020204" pitchFamily="34" charset="0"/>
              <a:ea typeface="Roboto Slab" pitchFamily="2" charset="0"/>
              <a:cs typeface="Arial" panose="020B0604020202020204" pitchFamily="34" charset="0"/>
            </a:endParaRPr>
          </a:p>
        </p:txBody>
      </p:sp>
      <p:sp>
        <p:nvSpPr>
          <p:cNvPr id="13" name="Titre 4">
            <a:extLst>
              <a:ext uri="{FF2B5EF4-FFF2-40B4-BE49-F238E27FC236}">
                <a16:creationId xmlns:a16="http://schemas.microsoft.com/office/drawing/2014/main" id="{F30F5132-504D-DB4A-B3D0-EDE7ADD8AA9D}"/>
              </a:ext>
            </a:extLst>
          </p:cNvPr>
          <p:cNvSpPr>
            <a:spLocks noGrp="1"/>
          </p:cNvSpPr>
          <p:nvPr>
            <p:ph type="title" hasCustomPrompt="1"/>
          </p:nvPr>
        </p:nvSpPr>
        <p:spPr>
          <a:xfrm>
            <a:off x="2161306" y="2890390"/>
            <a:ext cx="7869384" cy="1547497"/>
          </a:xfrm>
          <a:prstGeom prst="rect">
            <a:avLst/>
          </a:prstGeom>
        </p:spPr>
        <p:txBody>
          <a:bodyPr/>
          <a:lstStyle>
            <a:lvl1pPr marL="0" marR="0" indent="0" algn="ctr" defTabSz="457200" rtl="0" eaLnBrk="1" fontAlgn="base" latinLnBrk="0" hangingPunct="1">
              <a:lnSpc>
                <a:spcPct val="100000"/>
              </a:lnSpc>
              <a:spcBef>
                <a:spcPct val="0"/>
              </a:spcBef>
              <a:spcAft>
                <a:spcPct val="0"/>
              </a:spcAft>
              <a:buClrTx/>
              <a:buSzTx/>
              <a:buFontTx/>
              <a:buNone/>
              <a:tabLst/>
              <a:defRPr sz="3200" b="1">
                <a:solidFill>
                  <a:schemeClr val="bg1"/>
                </a:solidFill>
                <a:latin typeface="Arial" panose="020B0604020202020204" pitchFamily="34" charset="0"/>
                <a:cs typeface="Arial" panose="020B0604020202020204" pitchFamily="34" charset="0"/>
              </a:defRPr>
            </a:lvl1pPr>
          </a:lstStyle>
          <a:p>
            <a:r>
              <a:rPr lang="fr-FR"/>
              <a:t>CLIQUEZ POUR AJOUTER UN TITRE</a:t>
            </a:r>
          </a:p>
        </p:txBody>
      </p:sp>
      <p:sp>
        <p:nvSpPr>
          <p:cNvPr id="15" name="Espace réservé du texte 3">
            <a:extLst>
              <a:ext uri="{FF2B5EF4-FFF2-40B4-BE49-F238E27FC236}">
                <a16:creationId xmlns:a16="http://schemas.microsoft.com/office/drawing/2014/main" id="{1E69F07D-A72A-404E-8BDA-DBA0F68CBD45}"/>
              </a:ext>
              <a:ext uri="{C183D7F6-B498-43B3-948B-1728B52AA6E4}">
                <adec:decorative xmlns:adec="http://schemas.microsoft.com/office/drawing/2017/decorative" val="1"/>
              </a:ext>
            </a:extLst>
          </p:cNvPr>
          <p:cNvSpPr>
            <a:spLocks noGrp="1"/>
          </p:cNvSpPr>
          <p:nvPr>
            <p:ph type="body" sz="quarter" idx="10" hasCustomPrompt="1"/>
          </p:nvPr>
        </p:nvSpPr>
        <p:spPr>
          <a:xfrm>
            <a:off x="1480502" y="532145"/>
            <a:ext cx="5955014" cy="369332"/>
          </a:xfrm>
          <a:prstGeom prst="rect">
            <a:avLst/>
          </a:prstGeom>
        </p:spPr>
        <p:txBody>
          <a:bodyPr/>
          <a:lstStyle>
            <a:lvl1pPr marL="0" indent="0">
              <a:buFontTx/>
              <a:buNone/>
              <a:defRPr sz="1800" b="1">
                <a:solidFill>
                  <a:schemeClr val="bg1"/>
                </a:solidFill>
                <a:latin typeface="Arial" panose="020B0604020202020204" pitchFamily="34" charset="0"/>
                <a:cs typeface="Arial" panose="020B0604020202020204" pitchFamily="34" charset="0"/>
              </a:defRPr>
            </a:lvl1pPr>
            <a:lvl2pPr marL="457200" indent="0">
              <a:buFontTx/>
              <a:buNone/>
              <a:defRPr sz="1600">
                <a:solidFill>
                  <a:schemeClr val="bg1"/>
                </a:solidFill>
                <a:latin typeface="Arial" panose="020B0604020202020204" pitchFamily="34" charset="0"/>
                <a:cs typeface="Arial" panose="020B0604020202020204" pitchFamily="34" charset="0"/>
              </a:defRPr>
            </a:lvl2pPr>
            <a:lvl3pPr marL="914400" indent="0">
              <a:buFontTx/>
              <a:buNone/>
              <a:defRPr sz="1400">
                <a:solidFill>
                  <a:schemeClr val="bg1"/>
                </a:solidFill>
                <a:latin typeface="Arial" panose="020B0604020202020204" pitchFamily="34" charset="0"/>
                <a:cs typeface="Arial" panose="020B0604020202020204" pitchFamily="34" charset="0"/>
              </a:defRPr>
            </a:lvl3pPr>
            <a:lvl4pPr marL="1371600" indent="0">
              <a:buFontTx/>
              <a:buNone/>
              <a:defRPr sz="1200">
                <a:solidFill>
                  <a:schemeClr val="bg1"/>
                </a:solidFill>
                <a:latin typeface="Arial" panose="020B0604020202020204" pitchFamily="34" charset="0"/>
                <a:cs typeface="Arial" panose="020B0604020202020204" pitchFamily="34" charset="0"/>
              </a:defRPr>
            </a:lvl4pPr>
            <a:lvl5pPr marL="1828800" indent="0">
              <a:buFontTx/>
              <a:buNone/>
              <a:defRPr sz="1600">
                <a:solidFill>
                  <a:schemeClr val="accent2"/>
                </a:solidFill>
                <a:latin typeface="Arial" panose="020B0604020202020204" pitchFamily="34" charset="0"/>
                <a:cs typeface="Arial" panose="020B0604020202020204" pitchFamily="34" charset="0"/>
              </a:defRPr>
            </a:lvl5pPr>
          </a:lstStyle>
          <a:p>
            <a:pPr lvl="0"/>
            <a:r>
              <a:rPr lang="fr-FR"/>
              <a:t>XX.XX.XXXX (DATE)</a:t>
            </a:r>
          </a:p>
        </p:txBody>
      </p:sp>
    </p:spTree>
    <p:extLst>
      <p:ext uri="{BB962C8B-B14F-4D97-AF65-F5344CB8AC3E}">
        <p14:creationId xmlns:p14="http://schemas.microsoft.com/office/powerpoint/2010/main" val="1079208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Diapositive de 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D0A86A3-C9A2-E14D-B6B0-8B75D755B11E}"/>
              </a:ext>
            </a:extLst>
          </p:cNvPr>
          <p:cNvSpPr/>
          <p:nvPr userDrawn="1"/>
        </p:nvSpPr>
        <p:spPr>
          <a:xfrm>
            <a:off x="0" y="-36106"/>
            <a:ext cx="12192000" cy="6894106"/>
          </a:xfrm>
          <a:prstGeom prst="rect">
            <a:avLst/>
          </a:prstGeom>
          <a:solidFill>
            <a:srgbClr val="2F44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a:extLst>
              <a:ext uri="{FF2B5EF4-FFF2-40B4-BE49-F238E27FC236}">
                <a16:creationId xmlns:a16="http://schemas.microsoft.com/office/drawing/2014/main" id="{9217247D-B54D-AB43-B302-D4360B2CFB06}"/>
              </a:ext>
            </a:extLst>
          </p:cNvPr>
          <p:cNvPicPr>
            <a:picLocks noChangeAspect="1"/>
          </p:cNvPicPr>
          <p:nvPr userDrawn="1"/>
        </p:nvPicPr>
        <p:blipFill>
          <a:blip r:embed="rId2"/>
          <a:stretch>
            <a:fillRect/>
          </a:stretch>
        </p:blipFill>
        <p:spPr>
          <a:xfrm>
            <a:off x="326289" y="6021395"/>
            <a:ext cx="3270281" cy="536448"/>
          </a:xfrm>
          <a:prstGeom prst="rect">
            <a:avLst/>
          </a:prstGeom>
        </p:spPr>
      </p:pic>
      <p:pic>
        <p:nvPicPr>
          <p:cNvPr id="10" name="Image 9">
            <a:extLst>
              <a:ext uri="{FF2B5EF4-FFF2-40B4-BE49-F238E27FC236}">
                <a16:creationId xmlns:a16="http://schemas.microsoft.com/office/drawing/2014/main" id="{25249BEA-5C8D-D849-ABB1-2AF4F817BCE5}"/>
              </a:ext>
            </a:extLst>
          </p:cNvPr>
          <p:cNvPicPr>
            <a:picLocks noChangeAspect="1"/>
          </p:cNvPicPr>
          <p:nvPr userDrawn="1"/>
        </p:nvPicPr>
        <p:blipFill>
          <a:blip r:embed="rId3"/>
          <a:stretch>
            <a:fillRect/>
          </a:stretch>
        </p:blipFill>
        <p:spPr>
          <a:xfrm>
            <a:off x="349825" y="352113"/>
            <a:ext cx="965990" cy="1061376"/>
          </a:xfrm>
          <a:prstGeom prst="rect">
            <a:avLst/>
          </a:prstGeom>
        </p:spPr>
      </p:pic>
      <p:pic>
        <p:nvPicPr>
          <p:cNvPr id="13" name="Image 12">
            <a:extLst>
              <a:ext uri="{FF2B5EF4-FFF2-40B4-BE49-F238E27FC236}">
                <a16:creationId xmlns:a16="http://schemas.microsoft.com/office/drawing/2014/main" id="{033C5428-2C15-6B40-BC8D-62CA9177AEAE}"/>
              </a:ext>
            </a:extLst>
          </p:cNvPr>
          <p:cNvPicPr>
            <a:picLocks noChangeAspect="1"/>
          </p:cNvPicPr>
          <p:nvPr userDrawn="1"/>
        </p:nvPicPr>
        <p:blipFill>
          <a:blip r:embed="rId4"/>
          <a:stretch>
            <a:fillRect/>
          </a:stretch>
        </p:blipFill>
        <p:spPr>
          <a:xfrm>
            <a:off x="6915807" y="-18054"/>
            <a:ext cx="5276193" cy="6890313"/>
          </a:xfrm>
          <a:prstGeom prst="rect">
            <a:avLst/>
          </a:prstGeom>
        </p:spPr>
      </p:pic>
      <p:sp>
        <p:nvSpPr>
          <p:cNvPr id="12" name="Rectangle 11">
            <a:extLst>
              <a:ext uri="{FF2B5EF4-FFF2-40B4-BE49-F238E27FC236}">
                <a16:creationId xmlns:a16="http://schemas.microsoft.com/office/drawing/2014/main" id="{B69204F1-619E-C14B-8819-2400DD1244A0}"/>
              </a:ext>
            </a:extLst>
          </p:cNvPr>
          <p:cNvSpPr/>
          <p:nvPr userDrawn="1"/>
        </p:nvSpPr>
        <p:spPr>
          <a:xfrm>
            <a:off x="1480502" y="352113"/>
            <a:ext cx="1582484" cy="230832"/>
          </a:xfrm>
          <a:prstGeom prst="rect">
            <a:avLst/>
          </a:prstGeom>
        </p:spPr>
        <p:txBody>
          <a:bodyPr wrap="none">
            <a:spAutoFit/>
          </a:bodyPr>
          <a:lstStyle/>
          <a:p>
            <a:r>
              <a:rPr lang="fr-FR" sz="900" b="1">
                <a:solidFill>
                  <a:schemeClr val="bg1"/>
                </a:solidFill>
                <a:latin typeface="Arial" panose="020B0604020202020204" pitchFamily="34" charset="0"/>
                <a:ea typeface="Roboto Slab" pitchFamily="2" charset="0"/>
                <a:cs typeface="Arial" panose="020B0604020202020204" pitchFamily="34" charset="0"/>
              </a:rPr>
              <a:t>WWW.DAUPHINE.PSL.EU</a:t>
            </a:r>
            <a:endParaRPr lang="x-none" sz="900" b="1">
              <a:solidFill>
                <a:schemeClr val="bg1"/>
              </a:solidFill>
              <a:latin typeface="Arial" panose="020B0604020202020204" pitchFamily="34" charset="0"/>
              <a:ea typeface="Roboto Slab" pitchFamily="2" charset="0"/>
              <a:cs typeface="Arial" panose="020B0604020202020204" pitchFamily="34" charset="0"/>
            </a:endParaRPr>
          </a:p>
        </p:txBody>
      </p:sp>
      <p:sp>
        <p:nvSpPr>
          <p:cNvPr id="15" name="Espace réservé du texte 3">
            <a:extLst>
              <a:ext uri="{FF2B5EF4-FFF2-40B4-BE49-F238E27FC236}">
                <a16:creationId xmlns:a16="http://schemas.microsoft.com/office/drawing/2014/main" id="{514A0C4A-0166-CA47-8680-DEB49AC791F5}"/>
              </a:ext>
              <a:ext uri="{C183D7F6-B498-43B3-948B-1728B52AA6E4}">
                <adec:decorative xmlns:adec="http://schemas.microsoft.com/office/drawing/2017/decorative" val="1"/>
              </a:ext>
            </a:extLst>
          </p:cNvPr>
          <p:cNvSpPr>
            <a:spLocks noGrp="1"/>
          </p:cNvSpPr>
          <p:nvPr userDrawn="1">
            <p:ph type="body" sz="quarter" idx="10" hasCustomPrompt="1"/>
          </p:nvPr>
        </p:nvSpPr>
        <p:spPr>
          <a:xfrm>
            <a:off x="1480502" y="532145"/>
            <a:ext cx="4792841" cy="369332"/>
          </a:xfrm>
          <a:prstGeom prst="rect">
            <a:avLst/>
          </a:prstGeom>
        </p:spPr>
        <p:txBody>
          <a:bodyPr/>
          <a:lstStyle>
            <a:lvl1pPr marL="0" indent="0">
              <a:buFontTx/>
              <a:buNone/>
              <a:defRPr sz="1800" b="1">
                <a:solidFill>
                  <a:schemeClr val="bg1"/>
                </a:solidFill>
                <a:latin typeface="Arial" panose="020B0604020202020204" pitchFamily="34" charset="0"/>
                <a:cs typeface="Arial" panose="020B0604020202020204" pitchFamily="34" charset="0"/>
              </a:defRPr>
            </a:lvl1pPr>
            <a:lvl2pPr marL="457200" indent="0">
              <a:buFontTx/>
              <a:buNone/>
              <a:defRPr sz="1600">
                <a:solidFill>
                  <a:schemeClr val="bg1"/>
                </a:solidFill>
                <a:latin typeface="Arial" panose="020B0604020202020204" pitchFamily="34" charset="0"/>
                <a:cs typeface="Arial" panose="020B0604020202020204" pitchFamily="34" charset="0"/>
              </a:defRPr>
            </a:lvl2pPr>
            <a:lvl3pPr marL="914400" indent="0">
              <a:buFontTx/>
              <a:buNone/>
              <a:defRPr sz="1400">
                <a:solidFill>
                  <a:schemeClr val="bg1"/>
                </a:solidFill>
                <a:latin typeface="Arial" panose="020B0604020202020204" pitchFamily="34" charset="0"/>
                <a:cs typeface="Arial" panose="020B0604020202020204" pitchFamily="34" charset="0"/>
              </a:defRPr>
            </a:lvl3pPr>
            <a:lvl4pPr marL="1371600" indent="0">
              <a:buFontTx/>
              <a:buNone/>
              <a:defRPr sz="1200">
                <a:solidFill>
                  <a:schemeClr val="bg1"/>
                </a:solidFill>
                <a:latin typeface="Arial" panose="020B0604020202020204" pitchFamily="34" charset="0"/>
                <a:cs typeface="Arial" panose="020B0604020202020204" pitchFamily="34" charset="0"/>
              </a:defRPr>
            </a:lvl4pPr>
            <a:lvl5pPr marL="1828800" indent="0">
              <a:buFontTx/>
              <a:buNone/>
              <a:defRPr sz="1600">
                <a:solidFill>
                  <a:schemeClr val="accent2"/>
                </a:solidFill>
                <a:latin typeface="Arial" panose="020B0604020202020204" pitchFamily="34" charset="0"/>
                <a:cs typeface="Arial" panose="020B0604020202020204" pitchFamily="34" charset="0"/>
              </a:defRPr>
            </a:lvl5pPr>
          </a:lstStyle>
          <a:p>
            <a:pPr lvl="0"/>
            <a:r>
              <a:rPr lang="fr-FR"/>
              <a:t>XX.XX.XXXX (DATE)</a:t>
            </a:r>
          </a:p>
        </p:txBody>
      </p:sp>
      <p:sp>
        <p:nvSpPr>
          <p:cNvPr id="16" name="Titre 4">
            <a:extLst>
              <a:ext uri="{FF2B5EF4-FFF2-40B4-BE49-F238E27FC236}">
                <a16:creationId xmlns:a16="http://schemas.microsoft.com/office/drawing/2014/main" id="{49A55C5D-00CE-2E4D-80A4-F28A84DE5CE9}"/>
              </a:ext>
            </a:extLst>
          </p:cNvPr>
          <p:cNvSpPr>
            <a:spLocks noGrp="1"/>
          </p:cNvSpPr>
          <p:nvPr userDrawn="1">
            <p:ph type="title" hasCustomPrompt="1"/>
          </p:nvPr>
        </p:nvSpPr>
        <p:spPr>
          <a:xfrm>
            <a:off x="349825" y="3069786"/>
            <a:ext cx="4111033" cy="1547497"/>
          </a:xfrm>
          <a:prstGeom prst="rect">
            <a:avLst/>
          </a:prstGeom>
        </p:spPr>
        <p:txBody>
          <a:bodyPr anchor="t"/>
          <a:lstStyle>
            <a:lvl1pPr marL="0" marR="0" indent="0" algn="l" defTabSz="457200" rtl="0" eaLnBrk="1" fontAlgn="base" latinLnBrk="0" hangingPunct="1">
              <a:lnSpc>
                <a:spcPct val="100000"/>
              </a:lnSpc>
              <a:spcBef>
                <a:spcPct val="0"/>
              </a:spcBef>
              <a:spcAft>
                <a:spcPct val="0"/>
              </a:spcAft>
              <a:buClrTx/>
              <a:buSzTx/>
              <a:buFontTx/>
              <a:buNone/>
              <a:tabLst/>
              <a:defRPr sz="3200" b="1">
                <a:solidFill>
                  <a:schemeClr val="bg1"/>
                </a:solidFill>
                <a:latin typeface="+mn-lt"/>
              </a:defRPr>
            </a:lvl1pPr>
          </a:lstStyle>
          <a:p>
            <a:r>
              <a:rPr lang="fr-FR"/>
              <a:t>CLIQUEZ POUR AJOUTER UN TITRE</a:t>
            </a:r>
          </a:p>
        </p:txBody>
      </p:sp>
    </p:spTree>
    <p:extLst>
      <p:ext uri="{BB962C8B-B14F-4D97-AF65-F5344CB8AC3E}">
        <p14:creationId xmlns:p14="http://schemas.microsoft.com/office/powerpoint/2010/main" val="503135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Diapositive de titre">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39CDBD7D-685A-CA46-9650-E62B608CA195}"/>
              </a:ext>
            </a:extLst>
          </p:cNvPr>
          <p:cNvPicPr>
            <a:picLocks noChangeAspect="1"/>
          </p:cNvPicPr>
          <p:nvPr userDrawn="1"/>
        </p:nvPicPr>
        <p:blipFill>
          <a:blip r:embed="rId2"/>
          <a:stretch>
            <a:fillRect/>
          </a:stretch>
        </p:blipFill>
        <p:spPr>
          <a:xfrm>
            <a:off x="0" y="5195"/>
            <a:ext cx="12192000" cy="6844145"/>
          </a:xfrm>
          <a:prstGeom prst="rect">
            <a:avLst/>
          </a:prstGeom>
        </p:spPr>
      </p:pic>
      <p:pic>
        <p:nvPicPr>
          <p:cNvPr id="9" name="Image 8">
            <a:extLst>
              <a:ext uri="{FF2B5EF4-FFF2-40B4-BE49-F238E27FC236}">
                <a16:creationId xmlns:a16="http://schemas.microsoft.com/office/drawing/2014/main" id="{64261F61-406D-3F40-927E-BFD17DA2F2C0}"/>
              </a:ext>
            </a:extLst>
          </p:cNvPr>
          <p:cNvPicPr>
            <a:picLocks noChangeAspect="1"/>
          </p:cNvPicPr>
          <p:nvPr userDrawn="1"/>
        </p:nvPicPr>
        <p:blipFill>
          <a:blip r:embed="rId3"/>
          <a:stretch>
            <a:fillRect/>
          </a:stretch>
        </p:blipFill>
        <p:spPr>
          <a:xfrm>
            <a:off x="4354349" y="192378"/>
            <a:ext cx="3483302" cy="728067"/>
          </a:xfrm>
          <a:prstGeom prst="rect">
            <a:avLst/>
          </a:prstGeom>
        </p:spPr>
      </p:pic>
      <p:sp>
        <p:nvSpPr>
          <p:cNvPr id="11" name="Titre 4">
            <a:extLst>
              <a:ext uri="{FF2B5EF4-FFF2-40B4-BE49-F238E27FC236}">
                <a16:creationId xmlns:a16="http://schemas.microsoft.com/office/drawing/2014/main" id="{ECA4412F-B0B6-0742-91CB-85C4366AA6DD}"/>
              </a:ext>
            </a:extLst>
          </p:cNvPr>
          <p:cNvSpPr>
            <a:spLocks noGrp="1"/>
          </p:cNvSpPr>
          <p:nvPr>
            <p:ph type="title" hasCustomPrompt="1"/>
          </p:nvPr>
        </p:nvSpPr>
        <p:spPr>
          <a:xfrm>
            <a:off x="2161308" y="1288817"/>
            <a:ext cx="7869384" cy="540597"/>
          </a:xfrm>
          <a:prstGeom prst="rect">
            <a:avLst/>
          </a:prstGeom>
        </p:spPr>
        <p:txBody>
          <a:bodyPr/>
          <a:lstStyle>
            <a:lvl1pPr algn="ctr">
              <a:defRPr sz="2600" b="1">
                <a:solidFill>
                  <a:srgbClr val="2F4486"/>
                </a:solidFill>
                <a:latin typeface="+mj-lt"/>
              </a:defRPr>
            </a:lvl1pPr>
          </a:lstStyle>
          <a:p>
            <a:r>
              <a:rPr lang="fr-FR"/>
              <a:t>CLIQUEZ POUR AJOUTER UN TITRE</a:t>
            </a:r>
          </a:p>
        </p:txBody>
      </p:sp>
      <p:sp>
        <p:nvSpPr>
          <p:cNvPr id="12" name="Espace réservé du texte 3">
            <a:extLst>
              <a:ext uri="{FF2B5EF4-FFF2-40B4-BE49-F238E27FC236}">
                <a16:creationId xmlns:a16="http://schemas.microsoft.com/office/drawing/2014/main" id="{EEA53CC0-E295-254B-A0CB-5CFE992F0292}"/>
              </a:ext>
              <a:ext uri="{C183D7F6-B498-43B3-948B-1728B52AA6E4}">
                <adec:decorative xmlns:adec="http://schemas.microsoft.com/office/drawing/2017/decorative" val="1"/>
              </a:ext>
            </a:extLst>
          </p:cNvPr>
          <p:cNvSpPr>
            <a:spLocks noGrp="1"/>
          </p:cNvSpPr>
          <p:nvPr>
            <p:ph type="body" sz="quarter" idx="10" hasCustomPrompt="1"/>
          </p:nvPr>
        </p:nvSpPr>
        <p:spPr>
          <a:xfrm>
            <a:off x="3685032" y="1882537"/>
            <a:ext cx="4792841" cy="315249"/>
          </a:xfrm>
          <a:prstGeom prst="rect">
            <a:avLst/>
          </a:prstGeom>
        </p:spPr>
        <p:txBody>
          <a:bodyPr/>
          <a:lstStyle>
            <a:lvl1pPr marL="0" marR="0" indent="0" algn="ctr" defTabSz="457200" rtl="0" eaLnBrk="1" fontAlgn="base" latinLnBrk="0" hangingPunct="1">
              <a:lnSpc>
                <a:spcPct val="100000"/>
              </a:lnSpc>
              <a:spcBef>
                <a:spcPct val="20000"/>
              </a:spcBef>
              <a:spcAft>
                <a:spcPct val="0"/>
              </a:spcAft>
              <a:buClrTx/>
              <a:buSzTx/>
              <a:buFontTx/>
              <a:buNone/>
              <a:tabLst/>
              <a:defRPr sz="1800" b="1">
                <a:solidFill>
                  <a:srgbClr val="2F4486"/>
                </a:solidFill>
                <a:latin typeface="Arial" panose="020B0604020202020204" pitchFamily="34" charset="0"/>
                <a:cs typeface="Arial" panose="020B0604020202020204" pitchFamily="34" charset="0"/>
              </a:defRPr>
            </a:lvl1pPr>
            <a:lvl2pPr marL="457200" indent="0">
              <a:buFontTx/>
              <a:buNone/>
              <a:defRPr sz="1600">
                <a:solidFill>
                  <a:schemeClr val="bg1"/>
                </a:solidFill>
                <a:latin typeface="Arial" panose="020B0604020202020204" pitchFamily="34" charset="0"/>
                <a:cs typeface="Arial" panose="020B0604020202020204" pitchFamily="34" charset="0"/>
              </a:defRPr>
            </a:lvl2pPr>
            <a:lvl3pPr marL="914400" indent="0">
              <a:buFontTx/>
              <a:buNone/>
              <a:defRPr sz="1400">
                <a:solidFill>
                  <a:schemeClr val="bg1"/>
                </a:solidFill>
                <a:latin typeface="Arial" panose="020B0604020202020204" pitchFamily="34" charset="0"/>
                <a:cs typeface="Arial" panose="020B0604020202020204" pitchFamily="34" charset="0"/>
              </a:defRPr>
            </a:lvl3pPr>
            <a:lvl4pPr marL="1371600" indent="0">
              <a:buFontTx/>
              <a:buNone/>
              <a:defRPr sz="1200">
                <a:solidFill>
                  <a:schemeClr val="bg1"/>
                </a:solidFill>
                <a:latin typeface="Arial" panose="020B0604020202020204" pitchFamily="34" charset="0"/>
                <a:cs typeface="Arial" panose="020B0604020202020204" pitchFamily="34" charset="0"/>
              </a:defRPr>
            </a:lvl4pPr>
            <a:lvl5pPr marL="1828800" indent="0">
              <a:buFontTx/>
              <a:buNone/>
              <a:defRPr sz="1600">
                <a:solidFill>
                  <a:schemeClr val="accent2"/>
                </a:solidFill>
                <a:latin typeface="Arial" panose="020B0604020202020204" pitchFamily="34" charset="0"/>
                <a:cs typeface="Arial" panose="020B0604020202020204" pitchFamily="34" charset="0"/>
              </a:defRPr>
            </a:lvl5pPr>
          </a:lstStyle>
          <a:p>
            <a:pPr marL="0" marR="0" lvl="0" indent="0" algn="ctr" defTabSz="457200" rtl="0" eaLnBrk="1" fontAlgn="base" latinLnBrk="0" hangingPunct="1">
              <a:lnSpc>
                <a:spcPct val="100000"/>
              </a:lnSpc>
              <a:spcBef>
                <a:spcPct val="20000"/>
              </a:spcBef>
              <a:spcAft>
                <a:spcPct val="0"/>
              </a:spcAft>
              <a:buClrTx/>
              <a:buSzTx/>
              <a:buFontTx/>
              <a:buNone/>
              <a:tabLst/>
              <a:defRPr/>
            </a:pPr>
            <a:r>
              <a:rPr lang="fr-FR"/>
              <a:t>XX.XX.XXXX (DATE)</a:t>
            </a:r>
          </a:p>
        </p:txBody>
      </p:sp>
    </p:spTree>
    <p:extLst>
      <p:ext uri="{BB962C8B-B14F-4D97-AF65-F5344CB8AC3E}">
        <p14:creationId xmlns:p14="http://schemas.microsoft.com/office/powerpoint/2010/main" val="927510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lvl1pPr algn="ctr">
              <a:defRPr/>
            </a:lvl1pPr>
          </a:lstStyle>
          <a:p>
            <a:fld id="{FCD07A1E-0BBA-B44E-9403-99A51775DFB5}" type="datetimeFigureOut">
              <a:rPr lang="fr-FR" smtClean="0"/>
              <a:pPr/>
              <a:t>25/11/2020</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a:xfrm>
            <a:off x="9753262" y="6511506"/>
            <a:ext cx="1562100" cy="214312"/>
          </a:xfrm>
          <a:prstGeom prst="rect">
            <a:avLst/>
          </a:prstGeom>
        </p:spPr>
        <p:txBody>
          <a:bodyPr/>
          <a:lstStyle>
            <a:lvl1pPr>
              <a:defRPr/>
            </a:lvl1pPr>
          </a:lstStyle>
          <a:p>
            <a:fld id="{0D248C8B-23E7-CC47-8D2E-09B4C05D2B56}" type="slidenum">
              <a:rPr lang="fr-FR" smtClean="0"/>
              <a:t>‹N°›</a:t>
            </a:fld>
            <a:endParaRPr lang="fr-FR"/>
          </a:p>
        </p:txBody>
      </p:sp>
      <p:sp>
        <p:nvSpPr>
          <p:cNvPr id="8" name="Titre 4">
            <a:extLst>
              <a:ext uri="{FF2B5EF4-FFF2-40B4-BE49-F238E27FC236}">
                <a16:creationId xmlns:a16="http://schemas.microsoft.com/office/drawing/2014/main" id="{6855F3F8-6859-B340-88F9-A031C1BDC4C1}"/>
              </a:ext>
            </a:extLst>
          </p:cNvPr>
          <p:cNvSpPr>
            <a:spLocks noGrp="1"/>
          </p:cNvSpPr>
          <p:nvPr>
            <p:ph type="title"/>
          </p:nvPr>
        </p:nvSpPr>
        <p:spPr>
          <a:xfrm>
            <a:off x="609601" y="633481"/>
            <a:ext cx="10972800" cy="472583"/>
          </a:xfrm>
          <a:prstGeom prst="rect">
            <a:avLst/>
          </a:prstGeom>
        </p:spPr>
        <p:txBody>
          <a:bodyPr/>
          <a:lstStyle>
            <a:lvl1pPr algn="l">
              <a:defRPr sz="2300" b="1">
                <a:solidFill>
                  <a:srgbClr val="2F4486"/>
                </a:solidFill>
                <a:latin typeface="Bookman Old Style" panose="02050604050505020204" pitchFamily="18" charset="0"/>
              </a:defRPr>
            </a:lvl1pPr>
          </a:lstStyle>
          <a:p>
            <a:endParaRPr lang="fr-FR"/>
          </a:p>
        </p:txBody>
      </p:sp>
      <p:sp>
        <p:nvSpPr>
          <p:cNvPr id="3" name="Content Placeholder 2">
            <a:extLst>
              <a:ext uri="{FF2B5EF4-FFF2-40B4-BE49-F238E27FC236}">
                <a16:creationId xmlns:a16="http://schemas.microsoft.com/office/drawing/2014/main" id="{0B6EA815-B26B-074D-8231-40F1E976D98D}"/>
              </a:ext>
            </a:extLst>
          </p:cNvPr>
          <p:cNvSpPr>
            <a:spLocks noGrp="1"/>
          </p:cNvSpPr>
          <p:nvPr>
            <p:ph sz="quarter" idx="13"/>
          </p:nvPr>
        </p:nvSpPr>
        <p:spPr>
          <a:xfrm>
            <a:off x="609600" y="1274763"/>
            <a:ext cx="109728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3811054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pitr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55BFFE7-3FDE-7248-8FB7-138D923C749C}"/>
              </a:ext>
            </a:extLst>
          </p:cNvPr>
          <p:cNvSpPr/>
          <p:nvPr userDrawn="1"/>
        </p:nvSpPr>
        <p:spPr>
          <a:xfrm>
            <a:off x="0" y="0"/>
            <a:ext cx="12192000" cy="6858000"/>
          </a:xfrm>
          <a:prstGeom prst="rect">
            <a:avLst/>
          </a:prstGeom>
          <a:solidFill>
            <a:srgbClr val="2F44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r"/>
            <a:endParaRPr lang="fr-FR"/>
          </a:p>
        </p:txBody>
      </p:sp>
      <p:sp>
        <p:nvSpPr>
          <p:cNvPr id="8" name="Titre 4">
            <a:extLst>
              <a:ext uri="{FF2B5EF4-FFF2-40B4-BE49-F238E27FC236}">
                <a16:creationId xmlns:a16="http://schemas.microsoft.com/office/drawing/2014/main" id="{426DB2D6-0A61-4947-A09F-4CE54E222CC3}"/>
              </a:ext>
            </a:extLst>
          </p:cNvPr>
          <p:cNvSpPr>
            <a:spLocks noGrp="1"/>
          </p:cNvSpPr>
          <p:nvPr>
            <p:ph type="title" hasCustomPrompt="1"/>
          </p:nvPr>
        </p:nvSpPr>
        <p:spPr>
          <a:xfrm>
            <a:off x="2389342" y="2813052"/>
            <a:ext cx="7413317" cy="1231895"/>
          </a:xfrm>
          <a:prstGeom prst="rect">
            <a:avLst/>
          </a:prstGeom>
        </p:spPr>
        <p:txBody>
          <a:bodyPr/>
          <a:lstStyle>
            <a:lvl1pPr algn="ctr">
              <a:defRPr sz="4200" b="1">
                <a:solidFill>
                  <a:schemeClr val="bg1"/>
                </a:solidFill>
                <a:latin typeface="Bookman Old Style" panose="02050604050505020204" pitchFamily="18" charset="0"/>
              </a:defRPr>
            </a:lvl1pPr>
          </a:lstStyle>
          <a:p>
            <a:r>
              <a:rPr lang="fr-FR"/>
              <a:t>X. Cliquez pour ajouter un titre de chapitre</a:t>
            </a:r>
          </a:p>
        </p:txBody>
      </p:sp>
    </p:spTree>
    <p:extLst>
      <p:ext uri="{BB962C8B-B14F-4D97-AF65-F5344CB8AC3E}">
        <p14:creationId xmlns:p14="http://schemas.microsoft.com/office/powerpoint/2010/main" val="1369709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et contenu - avec chapitrage">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lvl1pPr algn="ctr">
              <a:defRPr/>
            </a:lvl1pPr>
          </a:lstStyle>
          <a:p>
            <a:fld id="{FCD07A1E-0BBA-B44E-9403-99A51775DFB5}" type="datetimeFigureOut">
              <a:rPr lang="fr-FR" smtClean="0"/>
              <a:pPr/>
              <a:t>25/11/2020</a:t>
            </a:fld>
            <a:endParaRPr lang="fr-FR"/>
          </a:p>
        </p:txBody>
      </p:sp>
      <p:sp>
        <p:nvSpPr>
          <p:cNvPr id="5" name="Espace réservé du pied de page 4"/>
          <p:cNvSpPr>
            <a:spLocks noGrp="1"/>
          </p:cNvSpPr>
          <p:nvPr>
            <p:ph type="ftr" sz="quarter" idx="11"/>
          </p:nvPr>
        </p:nvSpPr>
        <p:spPr/>
        <p:txBody>
          <a:bodyPr/>
          <a:lstStyle>
            <a:lvl1pPr>
              <a:defRPr/>
            </a:lvl1pPr>
          </a:lstStyle>
          <a:p>
            <a:endParaRPr lang="fr-FR"/>
          </a:p>
        </p:txBody>
      </p:sp>
      <p:sp>
        <p:nvSpPr>
          <p:cNvPr id="6" name="Espace réservé du numéro de diapositive 5"/>
          <p:cNvSpPr>
            <a:spLocks noGrp="1"/>
          </p:cNvSpPr>
          <p:nvPr>
            <p:ph type="sldNum" sz="quarter" idx="12"/>
          </p:nvPr>
        </p:nvSpPr>
        <p:spPr>
          <a:xfrm>
            <a:off x="9753262" y="6511506"/>
            <a:ext cx="1562100" cy="214312"/>
          </a:xfrm>
          <a:prstGeom prst="rect">
            <a:avLst/>
          </a:prstGeom>
        </p:spPr>
        <p:txBody>
          <a:bodyPr/>
          <a:lstStyle>
            <a:lvl1pPr>
              <a:defRPr/>
            </a:lvl1pPr>
          </a:lstStyle>
          <a:p>
            <a:fld id="{0D248C8B-23E7-CC47-8D2E-09B4C05D2B56}" type="slidenum">
              <a:rPr lang="fr-FR" smtClean="0"/>
              <a:t>‹N°›</a:t>
            </a:fld>
            <a:endParaRPr lang="fr-FR"/>
          </a:p>
        </p:txBody>
      </p:sp>
      <p:sp>
        <p:nvSpPr>
          <p:cNvPr id="8" name="Titre 4">
            <a:extLst>
              <a:ext uri="{FF2B5EF4-FFF2-40B4-BE49-F238E27FC236}">
                <a16:creationId xmlns:a16="http://schemas.microsoft.com/office/drawing/2014/main" id="{6855F3F8-6859-B340-88F9-A031C1BDC4C1}"/>
              </a:ext>
            </a:extLst>
          </p:cNvPr>
          <p:cNvSpPr>
            <a:spLocks noGrp="1"/>
          </p:cNvSpPr>
          <p:nvPr>
            <p:ph type="title"/>
          </p:nvPr>
        </p:nvSpPr>
        <p:spPr>
          <a:xfrm>
            <a:off x="609601" y="633481"/>
            <a:ext cx="10972800" cy="472583"/>
          </a:xfrm>
          <a:prstGeom prst="rect">
            <a:avLst/>
          </a:prstGeom>
        </p:spPr>
        <p:txBody>
          <a:bodyPr/>
          <a:lstStyle>
            <a:lvl1pPr algn="l">
              <a:defRPr sz="2300" b="1">
                <a:solidFill>
                  <a:srgbClr val="2F4486"/>
                </a:solidFill>
                <a:latin typeface="Bookman Old Style" panose="02050604050505020204" pitchFamily="18" charset="0"/>
              </a:defRPr>
            </a:lvl1pPr>
          </a:lstStyle>
          <a:p>
            <a:endParaRPr lang="fr-FR"/>
          </a:p>
        </p:txBody>
      </p:sp>
      <p:sp>
        <p:nvSpPr>
          <p:cNvPr id="3" name="Content Placeholder 2">
            <a:extLst>
              <a:ext uri="{FF2B5EF4-FFF2-40B4-BE49-F238E27FC236}">
                <a16:creationId xmlns:a16="http://schemas.microsoft.com/office/drawing/2014/main" id="{0B6EA815-B26B-074D-8231-40F1E976D98D}"/>
              </a:ext>
            </a:extLst>
          </p:cNvPr>
          <p:cNvSpPr>
            <a:spLocks noGrp="1"/>
          </p:cNvSpPr>
          <p:nvPr>
            <p:ph sz="quarter" idx="13"/>
          </p:nvPr>
        </p:nvSpPr>
        <p:spPr>
          <a:xfrm>
            <a:off x="609600" y="1274763"/>
            <a:ext cx="109728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10" name="Espace réservé du contenu 9">
            <a:extLst>
              <a:ext uri="{FF2B5EF4-FFF2-40B4-BE49-F238E27FC236}">
                <a16:creationId xmlns:a16="http://schemas.microsoft.com/office/drawing/2014/main" id="{66FBD81E-DDBE-5440-90D3-54D5B8298F04}"/>
              </a:ext>
            </a:extLst>
          </p:cNvPr>
          <p:cNvSpPr>
            <a:spLocks noGrp="1"/>
          </p:cNvSpPr>
          <p:nvPr>
            <p:ph sz="quarter" idx="14" hasCustomPrompt="1"/>
          </p:nvPr>
        </p:nvSpPr>
        <p:spPr>
          <a:xfrm>
            <a:off x="609600" y="288925"/>
            <a:ext cx="9805988" cy="344488"/>
          </a:xfrm>
        </p:spPr>
        <p:txBody>
          <a:bodyPr/>
          <a:lstStyle>
            <a:lvl1pPr marL="0" indent="0">
              <a:buFontTx/>
              <a:buNone/>
              <a:defRPr sz="1400" b="1">
                <a:latin typeface="Bookman Old Style" panose="02050604050505020204" pitchFamily="18" charset="0"/>
              </a:defRPr>
            </a:lvl1pPr>
            <a:lvl2pPr marL="457200" indent="0">
              <a:buFontTx/>
              <a:buNone/>
              <a:defRPr sz="1400" b="1">
                <a:latin typeface="Bookman Old Style" panose="02050604050505020204" pitchFamily="18" charset="0"/>
              </a:defRPr>
            </a:lvl2pPr>
            <a:lvl3pPr marL="914400" indent="0">
              <a:buFontTx/>
              <a:buNone/>
              <a:defRPr sz="1400" b="1">
                <a:latin typeface="Bookman Old Style" panose="02050604050505020204" pitchFamily="18" charset="0"/>
              </a:defRPr>
            </a:lvl3pPr>
            <a:lvl4pPr marL="1371600" indent="0">
              <a:buFontTx/>
              <a:buNone/>
              <a:defRPr sz="1400" b="1">
                <a:latin typeface="Bookman Old Style" panose="02050604050505020204" pitchFamily="18" charset="0"/>
              </a:defRPr>
            </a:lvl4pPr>
            <a:lvl5pPr marL="1828800" indent="0">
              <a:buFontTx/>
              <a:buNone/>
              <a:defRPr sz="1400" b="1">
                <a:latin typeface="Bookman Old Style" panose="02050604050505020204" pitchFamily="18" charset="0"/>
              </a:defRPr>
            </a:lvl5pPr>
          </a:lstStyle>
          <a:p>
            <a:pPr lvl="0"/>
            <a:r>
              <a:rPr lang="fr-FR"/>
              <a:t>X. Cliquez pour ajouter un titre de chapitre</a:t>
            </a:r>
          </a:p>
        </p:txBody>
      </p:sp>
    </p:spTree>
    <p:extLst>
      <p:ext uri="{BB962C8B-B14F-4D97-AF65-F5344CB8AC3E}">
        <p14:creationId xmlns:p14="http://schemas.microsoft.com/office/powerpoint/2010/main" val="750123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ux contenus - avec chapitrage">
    <p:spTree>
      <p:nvGrpSpPr>
        <p:cNvPr id="1" name=""/>
        <p:cNvGrpSpPr/>
        <p:nvPr/>
      </p:nvGrpSpPr>
      <p:grpSpPr>
        <a:xfrm>
          <a:off x="0" y="0"/>
          <a:ext cx="0" cy="0"/>
          <a:chOff x="0" y="0"/>
          <a:chExt cx="0" cy="0"/>
        </a:xfrm>
      </p:grpSpPr>
      <p:sp>
        <p:nvSpPr>
          <p:cNvPr id="3" name="Espace réservé du contenu 2"/>
          <p:cNvSpPr>
            <a:spLocks noGrp="1"/>
          </p:cNvSpPr>
          <p:nvPr>
            <p:ph sz="half" idx="1"/>
          </p:nvPr>
        </p:nvSpPr>
        <p:spPr>
          <a:xfrm>
            <a:off x="609600" y="1600201"/>
            <a:ext cx="5384800" cy="4525963"/>
          </a:xfrm>
        </p:spPr>
        <p:txBody>
          <a:bodyPr/>
          <a:lstStyle>
            <a:lvl1pPr>
              <a:defRPr sz="2800">
                <a:solidFill>
                  <a:srgbClr val="55575D"/>
                </a:solidFill>
                <a:latin typeface="+mn-lt"/>
              </a:defRPr>
            </a:lvl1pPr>
            <a:lvl2pPr>
              <a:defRPr sz="2400">
                <a:solidFill>
                  <a:srgbClr val="55575D"/>
                </a:solidFill>
                <a:latin typeface="+mn-lt"/>
              </a:defRPr>
            </a:lvl2pPr>
            <a:lvl3pPr>
              <a:defRPr sz="2000">
                <a:solidFill>
                  <a:srgbClr val="55575D"/>
                </a:solidFill>
                <a:latin typeface="+mn-lt"/>
              </a:defRPr>
            </a:lvl3pPr>
            <a:lvl4pPr>
              <a:defRPr sz="1800">
                <a:solidFill>
                  <a:srgbClr val="55575D"/>
                </a:solidFill>
                <a:latin typeface="+mn-lt"/>
              </a:defRPr>
            </a:lvl4pPr>
            <a:lvl5pPr>
              <a:defRPr sz="1800">
                <a:solidFill>
                  <a:srgbClr val="55575D"/>
                </a:solidFill>
                <a:latin typeface="+mn-lt"/>
              </a:defRPr>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0" y="1600201"/>
            <a:ext cx="5384800" cy="4525963"/>
          </a:xfrm>
        </p:spPr>
        <p:txBody>
          <a:bodyPr/>
          <a:lstStyle>
            <a:lvl1pPr>
              <a:defRPr sz="2800">
                <a:solidFill>
                  <a:srgbClr val="55575D"/>
                </a:solidFill>
                <a:latin typeface="+mn-lt"/>
              </a:defRPr>
            </a:lvl1pPr>
            <a:lvl2pPr>
              <a:defRPr sz="2400">
                <a:solidFill>
                  <a:srgbClr val="55575D"/>
                </a:solidFill>
                <a:latin typeface="+mn-lt"/>
              </a:defRPr>
            </a:lvl2pPr>
            <a:lvl3pPr>
              <a:defRPr sz="2000">
                <a:solidFill>
                  <a:srgbClr val="55575D"/>
                </a:solidFill>
                <a:latin typeface="+mn-lt"/>
              </a:defRPr>
            </a:lvl3pPr>
            <a:lvl4pPr>
              <a:defRPr sz="1800">
                <a:solidFill>
                  <a:srgbClr val="55575D"/>
                </a:solidFill>
                <a:latin typeface="+mn-lt"/>
              </a:defRPr>
            </a:lvl4pPr>
            <a:lvl5pPr>
              <a:defRPr sz="1800">
                <a:solidFill>
                  <a:srgbClr val="55575D"/>
                </a:solidFill>
                <a:latin typeface="+mn-lt"/>
              </a:defRPr>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lvl1pPr algn="ctr">
              <a:defRPr/>
            </a:lvl1pPr>
          </a:lstStyle>
          <a:p>
            <a:fld id="{FCD07A1E-0BBA-B44E-9403-99A51775DFB5}" type="datetimeFigureOut">
              <a:rPr lang="fr-FR" smtClean="0"/>
              <a:pPr/>
              <a:t>25/11/2020</a:t>
            </a:fld>
            <a:endParaRPr lang="fr-FR"/>
          </a:p>
        </p:txBody>
      </p:sp>
      <p:sp>
        <p:nvSpPr>
          <p:cNvPr id="6" name="Espace réservé du pied de page 5"/>
          <p:cNvSpPr>
            <a:spLocks noGrp="1"/>
          </p:cNvSpPr>
          <p:nvPr>
            <p:ph type="ftr" sz="quarter" idx="11"/>
          </p:nvPr>
        </p:nvSpPr>
        <p:spPr/>
        <p:txBody>
          <a:bodyPr/>
          <a:lstStyle>
            <a:lvl1pPr>
              <a:defRPr/>
            </a:lvl1pPr>
          </a:lstStyle>
          <a:p>
            <a:endParaRPr lang="fr-FR"/>
          </a:p>
        </p:txBody>
      </p:sp>
      <p:sp>
        <p:nvSpPr>
          <p:cNvPr id="7" name="Espace réservé du numéro de diapositive 6"/>
          <p:cNvSpPr>
            <a:spLocks noGrp="1"/>
          </p:cNvSpPr>
          <p:nvPr>
            <p:ph type="sldNum" sz="quarter" idx="12"/>
          </p:nvPr>
        </p:nvSpPr>
        <p:spPr>
          <a:xfrm>
            <a:off x="9753262" y="6520173"/>
            <a:ext cx="1562100" cy="214312"/>
          </a:xfrm>
          <a:prstGeom prst="rect">
            <a:avLst/>
          </a:prstGeom>
        </p:spPr>
        <p:txBody>
          <a:bodyPr/>
          <a:lstStyle>
            <a:lvl1pPr>
              <a:defRPr/>
            </a:lvl1pPr>
          </a:lstStyle>
          <a:p>
            <a:fld id="{0D248C8B-23E7-CC47-8D2E-09B4C05D2B56}" type="slidenum">
              <a:rPr lang="fr-FR" smtClean="0"/>
              <a:t>‹N°›</a:t>
            </a:fld>
            <a:endParaRPr lang="fr-FR"/>
          </a:p>
        </p:txBody>
      </p:sp>
      <p:sp>
        <p:nvSpPr>
          <p:cNvPr id="8" name="Titre 4">
            <a:extLst>
              <a:ext uri="{FF2B5EF4-FFF2-40B4-BE49-F238E27FC236}">
                <a16:creationId xmlns:a16="http://schemas.microsoft.com/office/drawing/2014/main" id="{CC9E6E76-4EDA-DD42-B23D-B8C0E934DD7A}"/>
              </a:ext>
            </a:extLst>
          </p:cNvPr>
          <p:cNvSpPr>
            <a:spLocks noGrp="1"/>
          </p:cNvSpPr>
          <p:nvPr>
            <p:ph type="title"/>
          </p:nvPr>
        </p:nvSpPr>
        <p:spPr>
          <a:xfrm>
            <a:off x="609599" y="633481"/>
            <a:ext cx="10972801" cy="472583"/>
          </a:xfrm>
          <a:prstGeom prst="rect">
            <a:avLst/>
          </a:prstGeom>
        </p:spPr>
        <p:txBody>
          <a:bodyPr/>
          <a:lstStyle>
            <a:lvl1pPr algn="l">
              <a:defRPr sz="2300" b="1">
                <a:solidFill>
                  <a:srgbClr val="2F4486"/>
                </a:solidFill>
                <a:latin typeface="Bookman Old Style" panose="02050604050505020204" pitchFamily="18" charset="0"/>
              </a:defRPr>
            </a:lvl1pPr>
          </a:lstStyle>
          <a:p>
            <a:endParaRPr lang="fr-FR"/>
          </a:p>
        </p:txBody>
      </p:sp>
      <p:sp>
        <p:nvSpPr>
          <p:cNvPr id="9" name="Espace réservé du contenu 9">
            <a:extLst>
              <a:ext uri="{FF2B5EF4-FFF2-40B4-BE49-F238E27FC236}">
                <a16:creationId xmlns:a16="http://schemas.microsoft.com/office/drawing/2014/main" id="{03D3E97E-EE0E-944D-8DFC-2ACD497BD301}"/>
              </a:ext>
            </a:extLst>
          </p:cNvPr>
          <p:cNvSpPr>
            <a:spLocks noGrp="1"/>
          </p:cNvSpPr>
          <p:nvPr>
            <p:ph sz="quarter" idx="14" hasCustomPrompt="1"/>
          </p:nvPr>
        </p:nvSpPr>
        <p:spPr>
          <a:xfrm>
            <a:off x="609600" y="288925"/>
            <a:ext cx="9805988" cy="344488"/>
          </a:xfrm>
        </p:spPr>
        <p:txBody>
          <a:bodyPr/>
          <a:lstStyle>
            <a:lvl1pPr marL="0" indent="0">
              <a:buFontTx/>
              <a:buNone/>
              <a:defRPr sz="1400" b="1">
                <a:latin typeface="Bookman Old Style" panose="02050604050505020204" pitchFamily="18" charset="0"/>
              </a:defRPr>
            </a:lvl1pPr>
            <a:lvl2pPr marL="457200" indent="0">
              <a:buFontTx/>
              <a:buNone/>
              <a:defRPr sz="1400" b="1">
                <a:latin typeface="Bookman Old Style" panose="02050604050505020204" pitchFamily="18" charset="0"/>
              </a:defRPr>
            </a:lvl2pPr>
            <a:lvl3pPr marL="914400" indent="0">
              <a:buFontTx/>
              <a:buNone/>
              <a:defRPr sz="1400" b="1">
                <a:latin typeface="Bookman Old Style" panose="02050604050505020204" pitchFamily="18" charset="0"/>
              </a:defRPr>
            </a:lvl3pPr>
            <a:lvl4pPr marL="1371600" indent="0">
              <a:buFontTx/>
              <a:buNone/>
              <a:defRPr sz="1400" b="1">
                <a:latin typeface="Bookman Old Style" panose="02050604050505020204" pitchFamily="18" charset="0"/>
              </a:defRPr>
            </a:lvl4pPr>
            <a:lvl5pPr marL="1828800" indent="0">
              <a:buFontTx/>
              <a:buNone/>
              <a:defRPr sz="1400" b="1">
                <a:latin typeface="Bookman Old Style" panose="02050604050505020204" pitchFamily="18" charset="0"/>
              </a:defRPr>
            </a:lvl5pPr>
          </a:lstStyle>
          <a:p>
            <a:pPr lvl="0"/>
            <a:r>
              <a:rPr lang="fr-FR"/>
              <a:t>X. Cliquez pour ajouter un titre de chapitre</a:t>
            </a:r>
          </a:p>
        </p:txBody>
      </p:sp>
    </p:spTree>
    <p:extLst>
      <p:ext uri="{BB962C8B-B14F-4D97-AF65-F5344CB8AC3E}">
        <p14:creationId xmlns:p14="http://schemas.microsoft.com/office/powerpoint/2010/main" val="1646795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aison - avec chapitrage">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solidFill>
                  <a:srgbClr val="55575D"/>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2400">
                <a:solidFill>
                  <a:srgbClr val="55575D"/>
                </a:solidFill>
              </a:defRPr>
            </a:lvl1pPr>
            <a:lvl2pPr>
              <a:defRPr sz="2000">
                <a:solidFill>
                  <a:srgbClr val="55575D"/>
                </a:solidFill>
              </a:defRPr>
            </a:lvl2pPr>
            <a:lvl3pPr>
              <a:defRPr sz="1800">
                <a:solidFill>
                  <a:srgbClr val="55575D"/>
                </a:solidFill>
              </a:defRPr>
            </a:lvl3pPr>
            <a:lvl4pPr>
              <a:defRPr sz="1600">
                <a:solidFill>
                  <a:srgbClr val="55575D"/>
                </a:solidFill>
              </a:defRPr>
            </a:lvl4pPr>
            <a:lvl5pPr>
              <a:defRPr sz="1600">
                <a:solidFill>
                  <a:srgbClr val="55575D"/>
                </a:solidFill>
              </a:defRPr>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solidFill>
                  <a:srgbClr val="55575D"/>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7" name="Espace réservé de la date 6"/>
          <p:cNvSpPr>
            <a:spLocks noGrp="1"/>
          </p:cNvSpPr>
          <p:nvPr>
            <p:ph type="dt" sz="half" idx="10"/>
          </p:nvPr>
        </p:nvSpPr>
        <p:spPr/>
        <p:txBody>
          <a:bodyPr/>
          <a:lstStyle>
            <a:lvl1pPr algn="ctr">
              <a:defRPr/>
            </a:lvl1pPr>
          </a:lstStyle>
          <a:p>
            <a:fld id="{FCD07A1E-0BBA-B44E-9403-99A51775DFB5}" type="datetimeFigureOut">
              <a:rPr lang="fr-FR" smtClean="0"/>
              <a:pPr/>
              <a:t>25/11/2020</a:t>
            </a:fld>
            <a:endParaRPr lang="fr-FR"/>
          </a:p>
        </p:txBody>
      </p:sp>
      <p:sp>
        <p:nvSpPr>
          <p:cNvPr id="8" name="Espace réservé du pied de page 7"/>
          <p:cNvSpPr>
            <a:spLocks noGrp="1"/>
          </p:cNvSpPr>
          <p:nvPr>
            <p:ph type="ftr" sz="quarter" idx="11"/>
          </p:nvPr>
        </p:nvSpPr>
        <p:spPr/>
        <p:txBody>
          <a:bodyPr/>
          <a:lstStyle>
            <a:lvl1pPr>
              <a:defRPr/>
            </a:lvl1pPr>
          </a:lstStyle>
          <a:p>
            <a:endParaRPr lang="fr-FR"/>
          </a:p>
        </p:txBody>
      </p:sp>
      <p:sp>
        <p:nvSpPr>
          <p:cNvPr id="9" name="Espace réservé du numéro de diapositive 8"/>
          <p:cNvSpPr>
            <a:spLocks noGrp="1"/>
          </p:cNvSpPr>
          <p:nvPr>
            <p:ph type="sldNum" sz="quarter" idx="12"/>
          </p:nvPr>
        </p:nvSpPr>
        <p:spPr>
          <a:xfrm>
            <a:off x="9765454" y="6520173"/>
            <a:ext cx="1562100" cy="214312"/>
          </a:xfrm>
          <a:prstGeom prst="rect">
            <a:avLst/>
          </a:prstGeom>
        </p:spPr>
        <p:txBody>
          <a:bodyPr/>
          <a:lstStyle>
            <a:lvl1pPr>
              <a:defRPr/>
            </a:lvl1pPr>
          </a:lstStyle>
          <a:p>
            <a:fld id="{0D248C8B-23E7-CC47-8D2E-09B4C05D2B56}" type="slidenum">
              <a:rPr lang="fr-FR" smtClean="0"/>
              <a:t>‹N°›</a:t>
            </a:fld>
            <a:endParaRPr lang="fr-FR"/>
          </a:p>
        </p:txBody>
      </p:sp>
      <p:sp>
        <p:nvSpPr>
          <p:cNvPr id="10" name="Titre 4">
            <a:extLst>
              <a:ext uri="{FF2B5EF4-FFF2-40B4-BE49-F238E27FC236}">
                <a16:creationId xmlns:a16="http://schemas.microsoft.com/office/drawing/2014/main" id="{CF6513B0-CDEB-264E-8450-4EBD44346CF2}"/>
              </a:ext>
            </a:extLst>
          </p:cNvPr>
          <p:cNvSpPr>
            <a:spLocks noGrp="1"/>
          </p:cNvSpPr>
          <p:nvPr>
            <p:ph type="title"/>
          </p:nvPr>
        </p:nvSpPr>
        <p:spPr>
          <a:xfrm>
            <a:off x="609600" y="633481"/>
            <a:ext cx="10972802" cy="472583"/>
          </a:xfrm>
          <a:prstGeom prst="rect">
            <a:avLst/>
          </a:prstGeom>
        </p:spPr>
        <p:txBody>
          <a:bodyPr/>
          <a:lstStyle>
            <a:lvl1pPr algn="l">
              <a:defRPr sz="2300" b="1">
                <a:solidFill>
                  <a:srgbClr val="2F4486"/>
                </a:solidFill>
                <a:latin typeface="Bookman Old Style" panose="02050604050505020204" pitchFamily="18" charset="0"/>
              </a:defRPr>
            </a:lvl1pPr>
          </a:lstStyle>
          <a:p>
            <a:endParaRPr lang="fr-FR"/>
          </a:p>
        </p:txBody>
      </p:sp>
      <p:sp>
        <p:nvSpPr>
          <p:cNvPr id="11" name="Content Placeholder 10">
            <a:extLst>
              <a:ext uri="{FF2B5EF4-FFF2-40B4-BE49-F238E27FC236}">
                <a16:creationId xmlns:a16="http://schemas.microsoft.com/office/drawing/2014/main" id="{5ACAA82F-03CB-984A-9532-B48F78555F3B}"/>
              </a:ext>
            </a:extLst>
          </p:cNvPr>
          <p:cNvSpPr>
            <a:spLocks noGrp="1"/>
          </p:cNvSpPr>
          <p:nvPr>
            <p:ph sz="quarter" idx="13"/>
          </p:nvPr>
        </p:nvSpPr>
        <p:spPr>
          <a:xfrm>
            <a:off x="6192838" y="2174875"/>
            <a:ext cx="5389562" cy="3951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12" name="Espace réservé du contenu 9">
            <a:extLst>
              <a:ext uri="{FF2B5EF4-FFF2-40B4-BE49-F238E27FC236}">
                <a16:creationId xmlns:a16="http://schemas.microsoft.com/office/drawing/2014/main" id="{BBCFD226-2E56-5545-9C23-759D0D95C750}"/>
              </a:ext>
            </a:extLst>
          </p:cNvPr>
          <p:cNvSpPr>
            <a:spLocks noGrp="1"/>
          </p:cNvSpPr>
          <p:nvPr>
            <p:ph sz="quarter" idx="14" hasCustomPrompt="1"/>
          </p:nvPr>
        </p:nvSpPr>
        <p:spPr>
          <a:xfrm>
            <a:off x="609600" y="288925"/>
            <a:ext cx="9805988" cy="344488"/>
          </a:xfrm>
        </p:spPr>
        <p:txBody>
          <a:bodyPr/>
          <a:lstStyle>
            <a:lvl1pPr marL="0" indent="0">
              <a:buFontTx/>
              <a:buNone/>
              <a:defRPr sz="1400" b="1">
                <a:latin typeface="Bookman Old Style" panose="02050604050505020204" pitchFamily="18" charset="0"/>
              </a:defRPr>
            </a:lvl1pPr>
            <a:lvl2pPr marL="457200" indent="0">
              <a:buFontTx/>
              <a:buNone/>
              <a:defRPr sz="1400" b="1">
                <a:latin typeface="Bookman Old Style" panose="02050604050505020204" pitchFamily="18" charset="0"/>
              </a:defRPr>
            </a:lvl2pPr>
            <a:lvl3pPr marL="914400" indent="0">
              <a:buFontTx/>
              <a:buNone/>
              <a:defRPr sz="1400" b="1">
                <a:latin typeface="Bookman Old Style" panose="02050604050505020204" pitchFamily="18" charset="0"/>
              </a:defRPr>
            </a:lvl3pPr>
            <a:lvl4pPr marL="1371600" indent="0">
              <a:buFontTx/>
              <a:buNone/>
              <a:defRPr sz="1400" b="1">
                <a:latin typeface="Bookman Old Style" panose="02050604050505020204" pitchFamily="18" charset="0"/>
              </a:defRPr>
            </a:lvl4pPr>
            <a:lvl5pPr marL="1828800" indent="0">
              <a:buFontTx/>
              <a:buNone/>
              <a:defRPr sz="1400" b="1">
                <a:latin typeface="Bookman Old Style" panose="02050604050505020204" pitchFamily="18" charset="0"/>
              </a:defRPr>
            </a:lvl5pPr>
          </a:lstStyle>
          <a:p>
            <a:pPr lvl="0"/>
            <a:r>
              <a:rPr lang="fr-FR"/>
              <a:t>X. Cliquez pour ajouter un titre de chapitre</a:t>
            </a:r>
          </a:p>
        </p:txBody>
      </p:sp>
    </p:spTree>
    <p:extLst>
      <p:ext uri="{BB962C8B-B14F-4D97-AF65-F5344CB8AC3E}">
        <p14:creationId xmlns:p14="http://schemas.microsoft.com/office/powerpoint/2010/main" val="45458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re seul - avec chapitrag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lvl1pPr algn="ctr">
              <a:defRPr/>
            </a:lvl1pPr>
          </a:lstStyle>
          <a:p>
            <a:fld id="{FCD07A1E-0BBA-B44E-9403-99A51775DFB5}" type="datetimeFigureOut">
              <a:rPr lang="fr-FR" smtClean="0"/>
              <a:pPr/>
              <a:t>25/11/2020</a:t>
            </a:fld>
            <a:endParaRPr lang="fr-FR"/>
          </a:p>
        </p:txBody>
      </p:sp>
      <p:sp>
        <p:nvSpPr>
          <p:cNvPr id="4" name="Espace réservé du pied de page 3"/>
          <p:cNvSpPr>
            <a:spLocks noGrp="1"/>
          </p:cNvSpPr>
          <p:nvPr>
            <p:ph type="ftr" sz="quarter" idx="11"/>
          </p:nvPr>
        </p:nvSpPr>
        <p:spPr/>
        <p:txBody>
          <a:bodyPr/>
          <a:lstStyle>
            <a:lvl1pPr>
              <a:defRPr/>
            </a:lvl1pPr>
          </a:lstStyle>
          <a:p>
            <a:endParaRPr lang="fr-FR"/>
          </a:p>
        </p:txBody>
      </p:sp>
      <p:sp>
        <p:nvSpPr>
          <p:cNvPr id="5" name="Espace réservé du numéro de diapositive 4"/>
          <p:cNvSpPr>
            <a:spLocks noGrp="1"/>
          </p:cNvSpPr>
          <p:nvPr>
            <p:ph type="sldNum" sz="quarter" idx="12"/>
          </p:nvPr>
        </p:nvSpPr>
        <p:spPr>
          <a:xfrm>
            <a:off x="9728878" y="6511506"/>
            <a:ext cx="1562100" cy="214312"/>
          </a:xfrm>
          <a:prstGeom prst="rect">
            <a:avLst/>
          </a:prstGeom>
        </p:spPr>
        <p:txBody>
          <a:bodyPr/>
          <a:lstStyle>
            <a:lvl1pPr>
              <a:defRPr/>
            </a:lvl1pPr>
          </a:lstStyle>
          <a:p>
            <a:fld id="{0D248C8B-23E7-CC47-8D2E-09B4C05D2B56}" type="slidenum">
              <a:rPr lang="fr-FR" smtClean="0"/>
              <a:t>‹N°›</a:t>
            </a:fld>
            <a:endParaRPr lang="fr-FR"/>
          </a:p>
        </p:txBody>
      </p:sp>
      <p:sp>
        <p:nvSpPr>
          <p:cNvPr id="7" name="Titre 4">
            <a:extLst>
              <a:ext uri="{FF2B5EF4-FFF2-40B4-BE49-F238E27FC236}">
                <a16:creationId xmlns:a16="http://schemas.microsoft.com/office/drawing/2014/main" id="{C5C5DDE1-A19B-0243-B1EA-E9EDB44E7AC4}"/>
              </a:ext>
            </a:extLst>
          </p:cNvPr>
          <p:cNvSpPr>
            <a:spLocks noGrp="1"/>
          </p:cNvSpPr>
          <p:nvPr>
            <p:ph type="title"/>
          </p:nvPr>
        </p:nvSpPr>
        <p:spPr>
          <a:xfrm>
            <a:off x="609595" y="633481"/>
            <a:ext cx="10975622" cy="472583"/>
          </a:xfrm>
          <a:prstGeom prst="rect">
            <a:avLst/>
          </a:prstGeom>
        </p:spPr>
        <p:txBody>
          <a:bodyPr/>
          <a:lstStyle>
            <a:lvl1pPr algn="l">
              <a:defRPr sz="2300" b="1">
                <a:solidFill>
                  <a:srgbClr val="2F4486"/>
                </a:solidFill>
                <a:latin typeface="Bookman Old Style" panose="02050604050505020204" pitchFamily="18" charset="0"/>
              </a:defRPr>
            </a:lvl1pPr>
          </a:lstStyle>
          <a:p>
            <a:endParaRPr lang="fr-FR"/>
          </a:p>
        </p:txBody>
      </p:sp>
      <p:sp>
        <p:nvSpPr>
          <p:cNvPr id="6" name="Espace réservé du contenu 9">
            <a:extLst>
              <a:ext uri="{FF2B5EF4-FFF2-40B4-BE49-F238E27FC236}">
                <a16:creationId xmlns:a16="http://schemas.microsoft.com/office/drawing/2014/main" id="{9ADA3275-A5EB-E249-9B9F-3EAAC35230ED}"/>
              </a:ext>
            </a:extLst>
          </p:cNvPr>
          <p:cNvSpPr>
            <a:spLocks noGrp="1"/>
          </p:cNvSpPr>
          <p:nvPr>
            <p:ph sz="quarter" idx="14" hasCustomPrompt="1"/>
          </p:nvPr>
        </p:nvSpPr>
        <p:spPr>
          <a:xfrm>
            <a:off x="609600" y="288925"/>
            <a:ext cx="9805988" cy="344488"/>
          </a:xfrm>
        </p:spPr>
        <p:txBody>
          <a:bodyPr/>
          <a:lstStyle>
            <a:lvl1pPr marL="0" indent="0">
              <a:buFontTx/>
              <a:buNone/>
              <a:defRPr sz="1400" b="1">
                <a:latin typeface="Bookman Old Style" panose="02050604050505020204" pitchFamily="18" charset="0"/>
              </a:defRPr>
            </a:lvl1pPr>
            <a:lvl2pPr marL="457200" indent="0">
              <a:buFontTx/>
              <a:buNone/>
              <a:defRPr sz="1400" b="1">
                <a:latin typeface="Bookman Old Style" panose="02050604050505020204" pitchFamily="18" charset="0"/>
              </a:defRPr>
            </a:lvl2pPr>
            <a:lvl3pPr marL="914400" indent="0">
              <a:buFontTx/>
              <a:buNone/>
              <a:defRPr sz="1400" b="1">
                <a:latin typeface="Bookman Old Style" panose="02050604050505020204" pitchFamily="18" charset="0"/>
              </a:defRPr>
            </a:lvl3pPr>
            <a:lvl4pPr marL="1371600" indent="0">
              <a:buFontTx/>
              <a:buNone/>
              <a:defRPr sz="1400" b="1">
                <a:latin typeface="Bookman Old Style" panose="02050604050505020204" pitchFamily="18" charset="0"/>
              </a:defRPr>
            </a:lvl4pPr>
            <a:lvl5pPr marL="1828800" indent="0">
              <a:buFontTx/>
              <a:buNone/>
              <a:defRPr sz="1400" b="1">
                <a:latin typeface="Bookman Old Style" panose="02050604050505020204" pitchFamily="18" charset="0"/>
              </a:defRPr>
            </a:lvl5pPr>
          </a:lstStyle>
          <a:p>
            <a:pPr lvl="0"/>
            <a:r>
              <a:rPr lang="fr-FR"/>
              <a:t>X. Cliquez pour ajouter un titre de chapitre</a:t>
            </a:r>
          </a:p>
        </p:txBody>
      </p:sp>
    </p:spTree>
    <p:extLst>
      <p:ext uri="{BB962C8B-B14F-4D97-AF65-F5344CB8AC3E}">
        <p14:creationId xmlns:p14="http://schemas.microsoft.com/office/powerpoint/2010/main" val="3783202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avec légende - avec chapitrage">
    <p:spTree>
      <p:nvGrpSpPr>
        <p:cNvPr id="1" name=""/>
        <p:cNvGrpSpPr/>
        <p:nvPr/>
      </p:nvGrpSpPr>
      <p:grpSpPr>
        <a:xfrm>
          <a:off x="0" y="0"/>
          <a:ext cx="0" cy="0"/>
          <a:chOff x="0" y="0"/>
          <a:chExt cx="0" cy="0"/>
        </a:xfrm>
      </p:grpSpPr>
      <p:sp>
        <p:nvSpPr>
          <p:cNvPr id="4" name="Espace réservé du texte 3"/>
          <p:cNvSpPr>
            <a:spLocks noGrp="1"/>
          </p:cNvSpPr>
          <p:nvPr>
            <p:ph type="body" sz="half" idx="2"/>
          </p:nvPr>
        </p:nvSpPr>
        <p:spPr>
          <a:xfrm>
            <a:off x="2389717" y="5367338"/>
            <a:ext cx="7315200" cy="804862"/>
          </a:xfrm>
        </p:spPr>
        <p:txBody>
          <a:bodyPr/>
          <a:lstStyle>
            <a:lvl1pPr marL="0" indent="0">
              <a:buNone/>
              <a:defRPr sz="1400">
                <a:solidFill>
                  <a:srgbClr val="55575D"/>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lgn="ctr">
              <a:defRPr/>
            </a:lvl1pPr>
          </a:lstStyle>
          <a:p>
            <a:fld id="{FCD07A1E-0BBA-B44E-9403-99A51775DFB5}" type="datetimeFigureOut">
              <a:rPr lang="fr-FR" smtClean="0"/>
              <a:pPr/>
              <a:t>25/11/2020</a:t>
            </a:fld>
            <a:endParaRPr lang="fr-FR"/>
          </a:p>
        </p:txBody>
      </p:sp>
      <p:sp>
        <p:nvSpPr>
          <p:cNvPr id="6" name="Espace réservé du pied de page 4"/>
          <p:cNvSpPr>
            <a:spLocks noGrp="1"/>
          </p:cNvSpPr>
          <p:nvPr>
            <p:ph type="ftr" sz="quarter" idx="11"/>
          </p:nvPr>
        </p:nvSpPr>
        <p:spPr/>
        <p:txBody>
          <a:bodyPr/>
          <a:lstStyle>
            <a:lvl1pPr>
              <a:defRPr/>
            </a:lvl1pPr>
          </a:lstStyle>
          <a:p>
            <a:endParaRPr lang="fr-FR"/>
          </a:p>
        </p:txBody>
      </p:sp>
      <p:sp>
        <p:nvSpPr>
          <p:cNvPr id="7" name="Espace réservé du numéro de diapositive 5"/>
          <p:cNvSpPr>
            <a:spLocks noGrp="1"/>
          </p:cNvSpPr>
          <p:nvPr>
            <p:ph type="sldNum" sz="quarter" idx="12"/>
          </p:nvPr>
        </p:nvSpPr>
        <p:spPr>
          <a:xfrm>
            <a:off x="9704917" y="6520173"/>
            <a:ext cx="1562100" cy="214312"/>
          </a:xfrm>
          <a:prstGeom prst="rect">
            <a:avLst/>
          </a:prstGeom>
        </p:spPr>
        <p:txBody>
          <a:bodyPr/>
          <a:lstStyle>
            <a:lvl1pPr>
              <a:defRPr/>
            </a:lvl1pPr>
          </a:lstStyle>
          <a:p>
            <a:fld id="{0D248C8B-23E7-CC47-8D2E-09B4C05D2B56}" type="slidenum">
              <a:rPr lang="fr-FR" smtClean="0"/>
              <a:t>‹N°›</a:t>
            </a:fld>
            <a:endParaRPr lang="fr-FR"/>
          </a:p>
        </p:txBody>
      </p:sp>
      <p:sp>
        <p:nvSpPr>
          <p:cNvPr id="8" name="Picture Placeholder 7">
            <a:extLst>
              <a:ext uri="{FF2B5EF4-FFF2-40B4-BE49-F238E27FC236}">
                <a16:creationId xmlns:a16="http://schemas.microsoft.com/office/drawing/2014/main" id="{F61E1249-6987-5847-8098-F80DD5B27EBC}"/>
              </a:ext>
            </a:extLst>
          </p:cNvPr>
          <p:cNvSpPr>
            <a:spLocks noGrp="1"/>
          </p:cNvSpPr>
          <p:nvPr>
            <p:ph type="pic" sz="quarter" idx="13"/>
          </p:nvPr>
        </p:nvSpPr>
        <p:spPr>
          <a:xfrm>
            <a:off x="609600" y="1503363"/>
            <a:ext cx="10972800" cy="3717925"/>
          </a:xfrm>
        </p:spPr>
        <p:txBody>
          <a:bodyPr/>
          <a:lstStyle/>
          <a:p>
            <a:endParaRPr lang="fr-FR"/>
          </a:p>
        </p:txBody>
      </p:sp>
      <p:sp>
        <p:nvSpPr>
          <p:cNvPr id="9" name="Titre 4">
            <a:extLst>
              <a:ext uri="{FF2B5EF4-FFF2-40B4-BE49-F238E27FC236}">
                <a16:creationId xmlns:a16="http://schemas.microsoft.com/office/drawing/2014/main" id="{27DBD4E3-163E-AE4D-82BB-3F39CCF2FB53}"/>
              </a:ext>
            </a:extLst>
          </p:cNvPr>
          <p:cNvSpPr>
            <a:spLocks noGrp="1"/>
          </p:cNvSpPr>
          <p:nvPr>
            <p:ph type="title"/>
          </p:nvPr>
        </p:nvSpPr>
        <p:spPr>
          <a:xfrm>
            <a:off x="609599" y="633481"/>
            <a:ext cx="10972801" cy="472583"/>
          </a:xfrm>
          <a:prstGeom prst="rect">
            <a:avLst/>
          </a:prstGeom>
        </p:spPr>
        <p:txBody>
          <a:bodyPr/>
          <a:lstStyle>
            <a:lvl1pPr algn="l">
              <a:defRPr sz="2300" b="1">
                <a:solidFill>
                  <a:srgbClr val="2F4486"/>
                </a:solidFill>
                <a:latin typeface="Bookman Old Style" panose="02050604050505020204" pitchFamily="18" charset="0"/>
              </a:defRPr>
            </a:lvl1pPr>
          </a:lstStyle>
          <a:p>
            <a:endParaRPr lang="fr-FR"/>
          </a:p>
        </p:txBody>
      </p:sp>
      <p:sp>
        <p:nvSpPr>
          <p:cNvPr id="10" name="Espace réservé du contenu 9">
            <a:extLst>
              <a:ext uri="{FF2B5EF4-FFF2-40B4-BE49-F238E27FC236}">
                <a16:creationId xmlns:a16="http://schemas.microsoft.com/office/drawing/2014/main" id="{F92BA7F8-596F-2140-8C94-6D9D9E34EDB7}"/>
              </a:ext>
            </a:extLst>
          </p:cNvPr>
          <p:cNvSpPr>
            <a:spLocks noGrp="1"/>
          </p:cNvSpPr>
          <p:nvPr>
            <p:ph sz="quarter" idx="14" hasCustomPrompt="1"/>
          </p:nvPr>
        </p:nvSpPr>
        <p:spPr>
          <a:xfrm>
            <a:off x="609600" y="288925"/>
            <a:ext cx="9805988" cy="344488"/>
          </a:xfrm>
        </p:spPr>
        <p:txBody>
          <a:bodyPr/>
          <a:lstStyle>
            <a:lvl1pPr marL="0" indent="0">
              <a:buFontTx/>
              <a:buNone/>
              <a:defRPr sz="1400" b="1">
                <a:latin typeface="Bookman Old Style" panose="02050604050505020204" pitchFamily="18" charset="0"/>
              </a:defRPr>
            </a:lvl1pPr>
            <a:lvl2pPr marL="457200" indent="0">
              <a:buFontTx/>
              <a:buNone/>
              <a:defRPr sz="1400" b="1">
                <a:latin typeface="Bookman Old Style" panose="02050604050505020204" pitchFamily="18" charset="0"/>
              </a:defRPr>
            </a:lvl2pPr>
            <a:lvl3pPr marL="914400" indent="0">
              <a:buFontTx/>
              <a:buNone/>
              <a:defRPr sz="1400" b="1">
                <a:latin typeface="Bookman Old Style" panose="02050604050505020204" pitchFamily="18" charset="0"/>
              </a:defRPr>
            </a:lvl3pPr>
            <a:lvl4pPr marL="1371600" indent="0">
              <a:buFontTx/>
              <a:buNone/>
              <a:defRPr sz="1400" b="1">
                <a:latin typeface="Bookman Old Style" panose="02050604050505020204" pitchFamily="18" charset="0"/>
              </a:defRPr>
            </a:lvl4pPr>
            <a:lvl5pPr marL="1828800" indent="0">
              <a:buFontTx/>
              <a:buNone/>
              <a:defRPr sz="1400" b="1">
                <a:latin typeface="Bookman Old Style" panose="02050604050505020204" pitchFamily="18" charset="0"/>
              </a:defRPr>
            </a:lvl5pPr>
          </a:lstStyle>
          <a:p>
            <a:pPr lvl="0"/>
            <a:r>
              <a:rPr lang="fr-FR"/>
              <a:t>X. Cliquez pour ajouter un titre de chapitre</a:t>
            </a:r>
          </a:p>
        </p:txBody>
      </p:sp>
    </p:spTree>
    <p:extLst>
      <p:ext uri="{BB962C8B-B14F-4D97-AF65-F5344CB8AC3E}">
        <p14:creationId xmlns:p14="http://schemas.microsoft.com/office/powerpoint/2010/main" val="3451131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lvl1pPr>
          </a:lstStyle>
          <a:p>
            <a:fld id="{FCD07A1E-0BBA-B44E-9403-99A51775DFB5}" type="datetimeFigureOut">
              <a:rPr lang="fr-FR" smtClean="0"/>
              <a:t>25/11/2020</a:t>
            </a:fld>
            <a:endParaRPr lang="fr-FR"/>
          </a:p>
        </p:txBody>
      </p:sp>
      <p:sp>
        <p:nvSpPr>
          <p:cNvPr id="3" name="Espace réservé du pied de page 2"/>
          <p:cNvSpPr>
            <a:spLocks noGrp="1"/>
          </p:cNvSpPr>
          <p:nvPr>
            <p:ph type="ftr" sz="quarter" idx="11"/>
          </p:nvPr>
        </p:nvSpPr>
        <p:spPr/>
        <p:txBody>
          <a:bodyPr/>
          <a:lstStyle>
            <a:lvl1pPr>
              <a:defRPr/>
            </a:lvl1pPr>
          </a:lstStyle>
          <a:p>
            <a:endParaRPr lang="fr-FR"/>
          </a:p>
        </p:txBody>
      </p:sp>
      <p:sp>
        <p:nvSpPr>
          <p:cNvPr id="4" name="Espace réservé du numéro de diapositive 3"/>
          <p:cNvSpPr>
            <a:spLocks noGrp="1"/>
          </p:cNvSpPr>
          <p:nvPr>
            <p:ph type="sldNum" sz="quarter" idx="12"/>
          </p:nvPr>
        </p:nvSpPr>
        <p:spPr>
          <a:xfrm>
            <a:off x="9728878" y="6511506"/>
            <a:ext cx="1562100" cy="214312"/>
          </a:xfrm>
          <a:prstGeom prst="rect">
            <a:avLst/>
          </a:prstGeom>
        </p:spPr>
        <p:txBody>
          <a:bodyPr/>
          <a:lstStyle>
            <a:lvl1pPr>
              <a:defRPr/>
            </a:lvl1pPr>
          </a:lstStyle>
          <a:p>
            <a:fld id="{0D248C8B-23E7-CC47-8D2E-09B4C05D2B56}" type="slidenum">
              <a:rPr lang="fr-FR" smtClean="0"/>
              <a:t>‹N°›</a:t>
            </a:fld>
            <a:endParaRPr lang="fr-FR"/>
          </a:p>
        </p:txBody>
      </p:sp>
    </p:spTree>
    <p:extLst>
      <p:ext uri="{BB962C8B-B14F-4D97-AF65-F5344CB8AC3E}">
        <p14:creationId xmlns:p14="http://schemas.microsoft.com/office/powerpoint/2010/main" val="689305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Remerciements - Contact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F9B62CA-6BE7-6F42-8764-B9421CCA0F1F}"/>
              </a:ext>
            </a:extLst>
          </p:cNvPr>
          <p:cNvSpPr/>
          <p:nvPr userDrawn="1"/>
        </p:nvSpPr>
        <p:spPr>
          <a:xfrm>
            <a:off x="0" y="0"/>
            <a:ext cx="12192000" cy="6858000"/>
          </a:xfrm>
          <a:prstGeom prst="rect">
            <a:avLst/>
          </a:prstGeom>
          <a:solidFill>
            <a:srgbClr val="2F44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pic>
        <p:nvPicPr>
          <p:cNvPr id="7" name="Image 6">
            <a:extLst>
              <a:ext uri="{FF2B5EF4-FFF2-40B4-BE49-F238E27FC236}">
                <a16:creationId xmlns:a16="http://schemas.microsoft.com/office/drawing/2014/main" id="{FE670832-40AE-9941-B42F-2E024E2AF16F}"/>
              </a:ext>
            </a:extLst>
          </p:cNvPr>
          <p:cNvPicPr>
            <a:picLocks noChangeAspect="1"/>
          </p:cNvPicPr>
          <p:nvPr userDrawn="1"/>
        </p:nvPicPr>
        <p:blipFill>
          <a:blip r:embed="rId2"/>
          <a:stretch>
            <a:fillRect/>
          </a:stretch>
        </p:blipFill>
        <p:spPr>
          <a:xfrm>
            <a:off x="5931057" y="5269937"/>
            <a:ext cx="329881" cy="362455"/>
          </a:xfrm>
          <a:prstGeom prst="rect">
            <a:avLst/>
          </a:prstGeom>
        </p:spPr>
      </p:pic>
      <p:sp>
        <p:nvSpPr>
          <p:cNvPr id="10" name="Rectangle 9">
            <a:extLst>
              <a:ext uri="{FF2B5EF4-FFF2-40B4-BE49-F238E27FC236}">
                <a16:creationId xmlns:a16="http://schemas.microsoft.com/office/drawing/2014/main" id="{7CA18D91-2BFB-A34C-A9DC-EC883A860757}"/>
              </a:ext>
            </a:extLst>
          </p:cNvPr>
          <p:cNvSpPr/>
          <p:nvPr userDrawn="1"/>
        </p:nvSpPr>
        <p:spPr>
          <a:xfrm>
            <a:off x="3424003" y="6009423"/>
            <a:ext cx="5344027" cy="523220"/>
          </a:xfrm>
          <a:prstGeom prst="rect">
            <a:avLst/>
          </a:prstGeom>
        </p:spPr>
        <p:txBody>
          <a:bodyPr wrap="none">
            <a:spAutoFit/>
          </a:bodyPr>
          <a:lstStyle/>
          <a:p>
            <a:pPr algn="ctr"/>
            <a:r>
              <a:rPr lang="fr-FR" sz="1400" b="1">
                <a:solidFill>
                  <a:schemeClr val="bg1"/>
                </a:solidFill>
                <a:latin typeface="Arial" panose="020B0604020202020204" pitchFamily="34" charset="0"/>
                <a:ea typeface="Roboto Slab" pitchFamily="2" charset="0"/>
                <a:cs typeface="Arial" panose="020B0604020202020204" pitchFamily="34" charset="0"/>
              </a:rPr>
              <a:t>UNIVERSITÉ PARIS DAUPHINE - PSL</a:t>
            </a:r>
          </a:p>
          <a:p>
            <a:pPr algn="ctr"/>
            <a:r>
              <a:rPr lang="fr-FR" sz="1400">
                <a:solidFill>
                  <a:schemeClr val="bg1"/>
                </a:solidFill>
                <a:latin typeface="Arial" panose="020B0604020202020204" pitchFamily="34" charset="0"/>
                <a:ea typeface="Roboto Slab" pitchFamily="2" charset="0"/>
                <a:cs typeface="Arial" panose="020B0604020202020204" pitchFamily="34" charset="0"/>
              </a:rPr>
              <a:t>Place du Maréchal de Lattre de Tassigny – 75775 Paris cedex 16</a:t>
            </a:r>
            <a:endParaRPr lang="x-none" sz="1400">
              <a:solidFill>
                <a:schemeClr val="bg1"/>
              </a:solidFill>
              <a:latin typeface="Arial" panose="020B0604020202020204" pitchFamily="34" charset="0"/>
              <a:ea typeface="Roboto Slab" pitchFamily="2" charset="0"/>
              <a:cs typeface="Arial" panose="020B0604020202020204" pitchFamily="34" charset="0"/>
            </a:endParaRPr>
          </a:p>
        </p:txBody>
      </p:sp>
      <p:sp>
        <p:nvSpPr>
          <p:cNvPr id="13" name="Titre 4">
            <a:extLst>
              <a:ext uri="{FF2B5EF4-FFF2-40B4-BE49-F238E27FC236}">
                <a16:creationId xmlns:a16="http://schemas.microsoft.com/office/drawing/2014/main" id="{731779FE-68BC-2343-BE2D-3D37F0B3404F}"/>
              </a:ext>
            </a:extLst>
          </p:cNvPr>
          <p:cNvSpPr>
            <a:spLocks noGrp="1"/>
          </p:cNvSpPr>
          <p:nvPr userDrawn="1">
            <p:ph type="title" hasCustomPrompt="1"/>
          </p:nvPr>
        </p:nvSpPr>
        <p:spPr>
          <a:xfrm>
            <a:off x="1505081" y="2321265"/>
            <a:ext cx="9181839" cy="657610"/>
          </a:xfrm>
          <a:prstGeom prst="rect">
            <a:avLst/>
          </a:prstGeom>
        </p:spPr>
        <p:txBody>
          <a:bodyPr/>
          <a:lstStyle>
            <a:lvl1pPr algn="ctr">
              <a:defRPr sz="3200" b="1">
                <a:solidFill>
                  <a:schemeClr val="bg1"/>
                </a:solidFill>
                <a:latin typeface="Arial" panose="020B0604020202020204" pitchFamily="34" charset="0"/>
                <a:cs typeface="Arial" panose="020B0604020202020204" pitchFamily="34" charset="0"/>
              </a:defRPr>
            </a:lvl1pPr>
          </a:lstStyle>
          <a:p>
            <a:r>
              <a:rPr lang="fr-FR"/>
              <a:t>CLIQUEZ POUR ECRIRE UN REMERCIEMENT</a:t>
            </a:r>
          </a:p>
        </p:txBody>
      </p:sp>
      <p:sp>
        <p:nvSpPr>
          <p:cNvPr id="14" name="Espace réservé du texte 3">
            <a:extLst>
              <a:ext uri="{FF2B5EF4-FFF2-40B4-BE49-F238E27FC236}">
                <a16:creationId xmlns:a16="http://schemas.microsoft.com/office/drawing/2014/main" id="{62F5C840-9F61-2249-9830-27B399E801E1}"/>
              </a:ext>
              <a:ext uri="{C183D7F6-B498-43B3-948B-1728B52AA6E4}">
                <adec:decorative xmlns:adec="http://schemas.microsoft.com/office/drawing/2017/decorative" val="1"/>
              </a:ext>
            </a:extLst>
          </p:cNvPr>
          <p:cNvSpPr>
            <a:spLocks noGrp="1"/>
          </p:cNvSpPr>
          <p:nvPr userDrawn="1">
            <p:ph type="body" sz="quarter" idx="13" hasCustomPrompt="1"/>
          </p:nvPr>
        </p:nvSpPr>
        <p:spPr>
          <a:xfrm>
            <a:off x="3369902" y="3210797"/>
            <a:ext cx="5452190" cy="431887"/>
          </a:xfrm>
          <a:prstGeom prst="rect">
            <a:avLst/>
          </a:prstGeom>
        </p:spPr>
        <p:txBody>
          <a:bodyPr/>
          <a:lstStyle>
            <a:lvl1pPr marL="0" indent="0" algn="ctr">
              <a:buFontTx/>
              <a:buNone/>
              <a:defRPr sz="1400">
                <a:solidFill>
                  <a:schemeClr val="bg1"/>
                </a:solidFill>
                <a:latin typeface="Arial" panose="020B0604020202020204" pitchFamily="34" charset="0"/>
                <a:cs typeface="Arial" panose="020B0604020202020204" pitchFamily="34" charset="0"/>
              </a:defRPr>
            </a:lvl1pPr>
            <a:lvl2pPr marL="457200" indent="0">
              <a:buFontTx/>
              <a:buNone/>
              <a:defRPr sz="1600">
                <a:solidFill>
                  <a:schemeClr val="bg1"/>
                </a:solidFill>
                <a:latin typeface="Arial" panose="020B0604020202020204" pitchFamily="34" charset="0"/>
                <a:cs typeface="Arial" panose="020B0604020202020204" pitchFamily="34" charset="0"/>
              </a:defRPr>
            </a:lvl2pPr>
            <a:lvl3pPr marL="914400" indent="0">
              <a:buFontTx/>
              <a:buNone/>
              <a:defRPr sz="1400">
                <a:solidFill>
                  <a:schemeClr val="bg1"/>
                </a:solidFill>
                <a:latin typeface="Arial" panose="020B0604020202020204" pitchFamily="34" charset="0"/>
                <a:cs typeface="Arial" panose="020B0604020202020204" pitchFamily="34" charset="0"/>
              </a:defRPr>
            </a:lvl3pPr>
            <a:lvl4pPr marL="1371600" indent="0">
              <a:buFontTx/>
              <a:buNone/>
              <a:defRPr sz="1200">
                <a:solidFill>
                  <a:schemeClr val="bg1"/>
                </a:solidFill>
                <a:latin typeface="Arial" panose="020B0604020202020204" pitchFamily="34" charset="0"/>
                <a:cs typeface="Arial" panose="020B0604020202020204" pitchFamily="34" charset="0"/>
              </a:defRPr>
            </a:lvl4pPr>
            <a:lvl5pPr marL="1828800" indent="0">
              <a:buFontTx/>
              <a:buNone/>
              <a:defRPr sz="1600">
                <a:solidFill>
                  <a:schemeClr val="accent2"/>
                </a:solidFill>
                <a:latin typeface="Arial" panose="020B0604020202020204" pitchFamily="34" charset="0"/>
                <a:cs typeface="Arial" panose="020B0604020202020204" pitchFamily="34" charset="0"/>
              </a:defRPr>
            </a:lvl5pPr>
          </a:lstStyle>
          <a:p>
            <a:pPr lvl="0"/>
            <a:r>
              <a:rPr lang="fr-FR"/>
              <a:t>Cliquez pour ajouter le nom du service et l’adresse e-mail.</a:t>
            </a:r>
          </a:p>
        </p:txBody>
      </p:sp>
    </p:spTree>
    <p:extLst>
      <p:ext uri="{BB962C8B-B14F-4D97-AF65-F5344CB8AC3E}">
        <p14:creationId xmlns:p14="http://schemas.microsoft.com/office/powerpoint/2010/main" val="3641866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 name="Groupe 1">
            <a:extLst>
              <a:ext uri="{FF2B5EF4-FFF2-40B4-BE49-F238E27FC236}">
                <a16:creationId xmlns:a16="http://schemas.microsoft.com/office/drawing/2014/main" id="{5FBD777D-2E13-2645-9E26-B6B0AF260D05}"/>
              </a:ext>
            </a:extLst>
          </p:cNvPr>
          <p:cNvGrpSpPr/>
          <p:nvPr userDrawn="1"/>
        </p:nvGrpSpPr>
        <p:grpSpPr>
          <a:xfrm>
            <a:off x="0" y="6390861"/>
            <a:ext cx="12192000" cy="467139"/>
            <a:chOff x="0" y="6390861"/>
            <a:chExt cx="12192000" cy="467139"/>
          </a:xfrm>
        </p:grpSpPr>
        <p:sp>
          <p:nvSpPr>
            <p:cNvPr id="10" name="Rectangle 9">
              <a:extLst>
                <a:ext uri="{FF2B5EF4-FFF2-40B4-BE49-F238E27FC236}">
                  <a16:creationId xmlns:a16="http://schemas.microsoft.com/office/drawing/2014/main" id="{31D78175-59A5-E045-A09E-09F93FD17E05}"/>
                </a:ext>
              </a:extLst>
            </p:cNvPr>
            <p:cNvSpPr/>
            <p:nvPr userDrawn="1"/>
          </p:nvSpPr>
          <p:spPr>
            <a:xfrm>
              <a:off x="0" y="6390861"/>
              <a:ext cx="12192000" cy="467139"/>
            </a:xfrm>
            <a:prstGeom prst="rect">
              <a:avLst/>
            </a:prstGeom>
            <a:solidFill>
              <a:srgbClr val="2F44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a:extLst>
                <a:ext uri="{FF2B5EF4-FFF2-40B4-BE49-F238E27FC236}">
                  <a16:creationId xmlns:a16="http://schemas.microsoft.com/office/drawing/2014/main" id="{A71BA155-3D64-CD49-9606-329ED91D3FAF}"/>
                </a:ext>
              </a:extLst>
            </p:cNvPr>
            <p:cNvPicPr>
              <a:picLocks noChangeAspect="1"/>
            </p:cNvPicPr>
            <p:nvPr userDrawn="1"/>
          </p:nvPicPr>
          <p:blipFill>
            <a:blip r:embed="rId14"/>
            <a:stretch>
              <a:fillRect/>
            </a:stretch>
          </p:blipFill>
          <p:spPr>
            <a:xfrm>
              <a:off x="11410121" y="6417769"/>
              <a:ext cx="519058" cy="373295"/>
            </a:xfrm>
            <a:prstGeom prst="rect">
              <a:avLst/>
            </a:prstGeom>
          </p:spPr>
        </p:pic>
        <p:pic>
          <p:nvPicPr>
            <p:cNvPr id="12" name="Image 11">
              <a:extLst>
                <a:ext uri="{FF2B5EF4-FFF2-40B4-BE49-F238E27FC236}">
                  <a16:creationId xmlns:a16="http://schemas.microsoft.com/office/drawing/2014/main" id="{60C83FFA-EAF3-B242-B6A9-B27E9B84C8C4}"/>
                </a:ext>
              </a:extLst>
            </p:cNvPr>
            <p:cNvPicPr>
              <a:picLocks noChangeAspect="1"/>
            </p:cNvPicPr>
            <p:nvPr userDrawn="1"/>
          </p:nvPicPr>
          <p:blipFill>
            <a:blip r:embed="rId15"/>
            <a:stretch>
              <a:fillRect/>
            </a:stretch>
          </p:blipFill>
          <p:spPr>
            <a:xfrm>
              <a:off x="262821" y="6485825"/>
              <a:ext cx="1689918" cy="277210"/>
            </a:xfrm>
            <a:prstGeom prst="rect">
              <a:avLst/>
            </a:prstGeom>
          </p:spPr>
        </p:pic>
      </p:grpSp>
      <p:sp>
        <p:nvSpPr>
          <p:cNvPr id="1026" name="Espace réservé du titre 1"/>
          <p:cNvSpPr>
            <a:spLocks noGrp="1"/>
          </p:cNvSpPr>
          <p:nvPr>
            <p:ph type="title"/>
          </p:nvPr>
        </p:nvSpPr>
        <p:spPr bwMode="auto">
          <a:xfrm>
            <a:off x="609600" y="274636"/>
            <a:ext cx="109728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fr-FR"/>
              <a:t>Cliquez et modifiez le titre</a:t>
            </a:r>
          </a:p>
        </p:txBody>
      </p:sp>
      <p:sp>
        <p:nvSpPr>
          <p:cNvPr id="1027" name="Espace réservé du texte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5529609" y="6436100"/>
            <a:ext cx="1447800" cy="365125"/>
          </a:xfrm>
          <a:prstGeom prst="rect">
            <a:avLst/>
          </a:prstGeom>
        </p:spPr>
        <p:txBody>
          <a:bodyPr vert="horz" lIns="91440" tIns="45720" rIns="91440" bIns="45720" rtlCol="0" anchor="ctr"/>
          <a:lstStyle>
            <a:lvl1pPr algn="l" fontAlgn="auto">
              <a:spcBef>
                <a:spcPts val="0"/>
              </a:spcBef>
              <a:spcAft>
                <a:spcPts val="0"/>
              </a:spcAft>
              <a:defRPr sz="1100">
                <a:solidFill>
                  <a:schemeClr val="bg1"/>
                </a:solidFill>
                <a:latin typeface="+mn-lt"/>
                <a:ea typeface="+mn-ea"/>
                <a:cs typeface="Trebuchet MS"/>
              </a:defRPr>
            </a:lvl1pPr>
          </a:lstStyle>
          <a:p>
            <a:fld id="{FCD07A1E-0BBA-B44E-9403-99A51775DFB5}" type="datetimeFigureOut">
              <a:rPr lang="fr-FR" smtClean="0"/>
              <a:pPr/>
              <a:t>25/11/2020</a:t>
            </a:fld>
            <a:endParaRPr lang="fr-FR"/>
          </a:p>
        </p:txBody>
      </p:sp>
      <p:sp>
        <p:nvSpPr>
          <p:cNvPr id="5" name="Espace réservé du pied de page 4"/>
          <p:cNvSpPr>
            <a:spLocks noGrp="1"/>
          </p:cNvSpPr>
          <p:nvPr>
            <p:ph type="ftr" sz="quarter" idx="3"/>
          </p:nvPr>
        </p:nvSpPr>
        <p:spPr>
          <a:xfrm>
            <a:off x="2005004" y="6444767"/>
            <a:ext cx="3261784" cy="365125"/>
          </a:xfrm>
          <a:prstGeom prst="rect">
            <a:avLst/>
          </a:prstGeom>
        </p:spPr>
        <p:txBody>
          <a:bodyPr vert="horz" lIns="91440" tIns="45720" rIns="91440" bIns="45720" rtlCol="0" anchor="ctr"/>
          <a:lstStyle>
            <a:lvl1pPr algn="l" fontAlgn="auto">
              <a:spcBef>
                <a:spcPts val="0"/>
              </a:spcBef>
              <a:spcAft>
                <a:spcPts val="0"/>
              </a:spcAft>
              <a:defRPr sz="1100">
                <a:solidFill>
                  <a:schemeClr val="bg1"/>
                </a:solidFill>
                <a:latin typeface="+mn-lt"/>
                <a:ea typeface="+mn-ea"/>
                <a:cs typeface="Trebuchet MS"/>
              </a:defRPr>
            </a:lvl1pPr>
          </a:lstStyle>
          <a:p>
            <a:endParaRPr lang="fr-FR"/>
          </a:p>
        </p:txBody>
      </p:sp>
      <p:sp>
        <p:nvSpPr>
          <p:cNvPr id="14" name="Espace réservé du numéro de diapositive 5">
            <a:extLst>
              <a:ext uri="{FF2B5EF4-FFF2-40B4-BE49-F238E27FC236}">
                <a16:creationId xmlns:a16="http://schemas.microsoft.com/office/drawing/2014/main" id="{A34D3FCA-CE46-F046-96A8-DD2D21046F55}"/>
              </a:ext>
            </a:extLst>
          </p:cNvPr>
          <p:cNvSpPr>
            <a:spLocks noGrp="1"/>
          </p:cNvSpPr>
          <p:nvPr>
            <p:ph type="sldNum" sz="quarter" idx="4"/>
          </p:nvPr>
        </p:nvSpPr>
        <p:spPr>
          <a:xfrm>
            <a:off x="9699500" y="6511506"/>
            <a:ext cx="1562100" cy="214312"/>
          </a:xfrm>
          <a:prstGeom prst="rect">
            <a:avLst/>
          </a:prstGeom>
        </p:spPr>
        <p:txBody>
          <a:bodyPr/>
          <a:lstStyle>
            <a:lvl1pPr>
              <a:defRPr sz="1100">
                <a:solidFill>
                  <a:schemeClr val="bg1"/>
                </a:solidFill>
              </a:defRPr>
            </a:lvl1pPr>
          </a:lstStyle>
          <a:p>
            <a:fld id="{0D248C8B-23E7-CC47-8D2E-09B4C05D2B56}" type="slidenum">
              <a:rPr lang="fr-FR" smtClean="0"/>
              <a:pPr/>
              <a:t>‹N°›</a:t>
            </a:fld>
            <a:endParaRPr lang="fr-FR"/>
          </a:p>
        </p:txBody>
      </p:sp>
    </p:spTree>
    <p:extLst>
      <p:ext uri="{BB962C8B-B14F-4D97-AF65-F5344CB8AC3E}">
        <p14:creationId xmlns:p14="http://schemas.microsoft.com/office/powerpoint/2010/main" val="1273276730"/>
      </p:ext>
    </p:extLst>
  </p:cSld>
  <p:clrMap bg1="lt1" tx1="dk1" bg2="lt2" tx2="dk2" accent1="accent1" accent2="accent2" accent3="accent3" accent4="accent4" accent5="accent5" accent6="accent6" hlink="hlink" folHlink="folHlink"/>
  <p:sldLayoutIdLst>
    <p:sldLayoutId id="2147483654" r:id="rId1"/>
    <p:sldLayoutId id="2147483666" r:id="rId2"/>
    <p:sldLayoutId id="2147483667" r:id="rId3"/>
    <p:sldLayoutId id="2147483655" r:id="rId4"/>
    <p:sldLayoutId id="2147483671" r:id="rId5"/>
    <p:sldLayoutId id="2147483673" r:id="rId6"/>
    <p:sldLayoutId id="2147483657" r:id="rId7"/>
    <p:sldLayoutId id="2147483658" r:id="rId8"/>
    <p:sldLayoutId id="2147483659" r:id="rId9"/>
    <p:sldLayoutId id="2147483662" r:id="rId10"/>
    <p:sldLayoutId id="2147483660" r:id="rId11"/>
    <p:sldLayoutId id="2147483672" r:id="rId12"/>
  </p:sldLayoutIdLst>
  <p:txStyles>
    <p:titleStyle>
      <a:lvl1pPr algn="l" defTabSz="457200" rtl="0" eaLnBrk="1" fontAlgn="base" hangingPunct="1">
        <a:spcBef>
          <a:spcPct val="0"/>
        </a:spcBef>
        <a:spcAft>
          <a:spcPct val="0"/>
        </a:spcAft>
        <a:defRPr sz="2800" b="1" kern="1200">
          <a:solidFill>
            <a:srgbClr val="2F4486"/>
          </a:solidFill>
          <a:latin typeface="Bookman Old Style" panose="02050604050505020204" pitchFamily="18" charset="0"/>
          <a:ea typeface="ＭＳ Ｐゴシック" charset="0"/>
          <a:cs typeface="Bookman Old Style" panose="02050604050505020204" pitchFamily="18" charset="0"/>
        </a:defRPr>
      </a:lvl1pPr>
      <a:lvl2pPr algn="ctr" defTabSz="457200" rtl="0" eaLnBrk="1" fontAlgn="base" hangingPunct="1">
        <a:spcBef>
          <a:spcPct val="0"/>
        </a:spcBef>
        <a:spcAft>
          <a:spcPct val="0"/>
        </a:spcAft>
        <a:defRPr sz="4400">
          <a:solidFill>
            <a:srgbClr val="750037"/>
          </a:solidFill>
          <a:latin typeface="Arial" charset="0"/>
          <a:ea typeface="ＭＳ Ｐゴシック" charset="0"/>
          <a:cs typeface="ＭＳ Ｐゴシック" charset="0"/>
        </a:defRPr>
      </a:lvl2pPr>
      <a:lvl3pPr algn="ctr" defTabSz="457200" rtl="0" eaLnBrk="1" fontAlgn="base" hangingPunct="1">
        <a:spcBef>
          <a:spcPct val="0"/>
        </a:spcBef>
        <a:spcAft>
          <a:spcPct val="0"/>
        </a:spcAft>
        <a:defRPr sz="4400">
          <a:solidFill>
            <a:srgbClr val="750037"/>
          </a:solidFill>
          <a:latin typeface="Arial" charset="0"/>
          <a:ea typeface="ＭＳ Ｐゴシック" charset="0"/>
          <a:cs typeface="ＭＳ Ｐゴシック" charset="0"/>
        </a:defRPr>
      </a:lvl3pPr>
      <a:lvl4pPr algn="ctr" defTabSz="457200" rtl="0" eaLnBrk="1" fontAlgn="base" hangingPunct="1">
        <a:spcBef>
          <a:spcPct val="0"/>
        </a:spcBef>
        <a:spcAft>
          <a:spcPct val="0"/>
        </a:spcAft>
        <a:defRPr sz="4400">
          <a:solidFill>
            <a:srgbClr val="750037"/>
          </a:solidFill>
          <a:latin typeface="Arial" charset="0"/>
          <a:ea typeface="ＭＳ Ｐゴシック" charset="0"/>
          <a:cs typeface="ＭＳ Ｐゴシック" charset="0"/>
        </a:defRPr>
      </a:lvl4pPr>
      <a:lvl5pPr algn="ctr" defTabSz="457200" rtl="0" eaLnBrk="1" fontAlgn="base" hangingPunct="1">
        <a:spcBef>
          <a:spcPct val="0"/>
        </a:spcBef>
        <a:spcAft>
          <a:spcPct val="0"/>
        </a:spcAft>
        <a:defRPr sz="4400">
          <a:solidFill>
            <a:srgbClr val="750037"/>
          </a:solidFill>
          <a:latin typeface="Arial" charset="0"/>
          <a:ea typeface="ＭＳ Ｐゴシック" charset="0"/>
          <a:cs typeface="ＭＳ Ｐゴシック" charset="0"/>
        </a:defRPr>
      </a:lvl5pPr>
      <a:lvl6pPr marL="457200" algn="ctr" defTabSz="457200" rtl="0" eaLnBrk="1" fontAlgn="base" hangingPunct="1">
        <a:spcBef>
          <a:spcPct val="0"/>
        </a:spcBef>
        <a:spcAft>
          <a:spcPct val="0"/>
        </a:spcAft>
        <a:defRPr sz="4400">
          <a:solidFill>
            <a:schemeClr val="bg1"/>
          </a:solidFill>
          <a:latin typeface="Arial" charset="0"/>
          <a:ea typeface="ＭＳ Ｐゴシック" charset="0"/>
          <a:cs typeface="ＭＳ Ｐゴシック" charset="0"/>
        </a:defRPr>
      </a:lvl6pPr>
      <a:lvl7pPr marL="914400" algn="ctr" defTabSz="457200" rtl="0" eaLnBrk="1" fontAlgn="base" hangingPunct="1">
        <a:spcBef>
          <a:spcPct val="0"/>
        </a:spcBef>
        <a:spcAft>
          <a:spcPct val="0"/>
        </a:spcAft>
        <a:defRPr sz="4400">
          <a:solidFill>
            <a:schemeClr val="bg1"/>
          </a:solidFill>
          <a:latin typeface="Arial" charset="0"/>
          <a:ea typeface="ＭＳ Ｐゴシック" charset="0"/>
          <a:cs typeface="ＭＳ Ｐゴシック" charset="0"/>
        </a:defRPr>
      </a:lvl7pPr>
      <a:lvl8pPr marL="1371600" algn="ctr" defTabSz="457200" rtl="0" eaLnBrk="1" fontAlgn="base" hangingPunct="1">
        <a:spcBef>
          <a:spcPct val="0"/>
        </a:spcBef>
        <a:spcAft>
          <a:spcPct val="0"/>
        </a:spcAft>
        <a:defRPr sz="4400">
          <a:solidFill>
            <a:schemeClr val="bg1"/>
          </a:solidFill>
          <a:latin typeface="Arial" charset="0"/>
          <a:ea typeface="ＭＳ Ｐゴシック" charset="0"/>
          <a:cs typeface="ＭＳ Ｐゴシック" charset="0"/>
        </a:defRPr>
      </a:lvl8pPr>
      <a:lvl9pPr marL="1828800" algn="ctr" defTabSz="457200" rtl="0" eaLnBrk="1" fontAlgn="base" hangingPunct="1">
        <a:spcBef>
          <a:spcPct val="0"/>
        </a:spcBef>
        <a:spcAft>
          <a:spcPct val="0"/>
        </a:spcAft>
        <a:defRPr sz="4400">
          <a:solidFill>
            <a:schemeClr val="bg1"/>
          </a:solidFill>
          <a:latin typeface="Arial" charset="0"/>
          <a:ea typeface="ＭＳ Ｐゴシック" charset="0"/>
          <a:cs typeface="ＭＳ Ｐゴシック" charset="0"/>
        </a:defRPr>
      </a:lvl9pPr>
    </p:titleStyle>
    <p:bodyStyle>
      <a:lvl1pPr marL="342900" indent="-342900" algn="l" defTabSz="457200" rtl="0" eaLnBrk="1" fontAlgn="base" hangingPunct="1">
        <a:spcBef>
          <a:spcPct val="20000"/>
        </a:spcBef>
        <a:spcAft>
          <a:spcPct val="0"/>
        </a:spcAft>
        <a:buFont typeface="Arial" charset="0"/>
        <a:buChar char="•"/>
        <a:defRPr sz="2400" kern="1200">
          <a:solidFill>
            <a:srgbClr val="55575D"/>
          </a:solidFill>
          <a:latin typeface="+mn-lt"/>
          <a:ea typeface="ＭＳ Ｐゴシック" charset="0"/>
          <a:cs typeface="Trebuchet MS"/>
        </a:defRPr>
      </a:lvl1pPr>
      <a:lvl2pPr marL="742950" indent="-285750" algn="l" defTabSz="457200" rtl="0" eaLnBrk="1" fontAlgn="base" hangingPunct="1">
        <a:spcBef>
          <a:spcPct val="20000"/>
        </a:spcBef>
        <a:spcAft>
          <a:spcPct val="0"/>
        </a:spcAft>
        <a:buFont typeface="Arial" charset="0"/>
        <a:buChar char="–"/>
        <a:defRPr sz="2000" kern="1200">
          <a:solidFill>
            <a:srgbClr val="55575D"/>
          </a:solidFill>
          <a:latin typeface="+mn-lt"/>
          <a:ea typeface="ＭＳ Ｐゴシック" charset="0"/>
          <a:cs typeface="Trebuchet MS"/>
        </a:defRPr>
      </a:lvl2pPr>
      <a:lvl3pPr marL="1143000" indent="-228600" algn="l" defTabSz="457200" rtl="0" eaLnBrk="1" fontAlgn="base" hangingPunct="1">
        <a:spcBef>
          <a:spcPct val="20000"/>
        </a:spcBef>
        <a:spcAft>
          <a:spcPct val="0"/>
        </a:spcAft>
        <a:buFont typeface="Arial" charset="0"/>
        <a:buChar char="•"/>
        <a:defRPr sz="1800" kern="1200">
          <a:solidFill>
            <a:srgbClr val="55575D"/>
          </a:solidFill>
          <a:latin typeface="+mn-lt"/>
          <a:ea typeface="ＭＳ Ｐゴシック" charset="0"/>
          <a:cs typeface="Trebuchet MS"/>
        </a:defRPr>
      </a:lvl3pPr>
      <a:lvl4pPr marL="1600200" indent="-228600" algn="l" defTabSz="457200" rtl="0" eaLnBrk="1" fontAlgn="base" hangingPunct="1">
        <a:spcBef>
          <a:spcPct val="20000"/>
        </a:spcBef>
        <a:spcAft>
          <a:spcPct val="0"/>
        </a:spcAft>
        <a:buFont typeface="Arial" charset="0"/>
        <a:buChar char="–"/>
        <a:defRPr sz="1600" kern="1200">
          <a:solidFill>
            <a:srgbClr val="55575D"/>
          </a:solidFill>
          <a:latin typeface="+mn-lt"/>
          <a:ea typeface="ＭＳ Ｐゴシック" charset="0"/>
          <a:cs typeface="Trebuchet MS"/>
        </a:defRPr>
      </a:lvl4pPr>
      <a:lvl5pPr marL="2057400" indent="-228600" algn="l" defTabSz="457200" rtl="0" eaLnBrk="1" fontAlgn="base" hangingPunct="1">
        <a:spcBef>
          <a:spcPct val="20000"/>
        </a:spcBef>
        <a:spcAft>
          <a:spcPct val="0"/>
        </a:spcAft>
        <a:buFont typeface="Arial" charset="0"/>
        <a:buChar char="»"/>
        <a:defRPr sz="1400" kern="1200">
          <a:solidFill>
            <a:srgbClr val="55575D"/>
          </a:solidFill>
          <a:latin typeface="+mn-lt"/>
          <a:ea typeface="ＭＳ Ｐゴシック" charset="0"/>
          <a:cs typeface="Trebuchet M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senat.fr/petite-loi-ameli/2020-2021/117.html"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F0386-1028-FC4B-8A9B-2DB86BF709BF}"/>
              </a:ext>
            </a:extLst>
          </p:cNvPr>
          <p:cNvSpPr>
            <a:spLocks noGrp="1"/>
          </p:cNvSpPr>
          <p:nvPr>
            <p:ph type="title"/>
          </p:nvPr>
        </p:nvSpPr>
        <p:spPr/>
        <p:txBody>
          <a:bodyPr/>
          <a:lstStyle/>
          <a:p>
            <a:r>
              <a:rPr lang="fr-FR">
                <a:latin typeface="Arial"/>
                <a:ea typeface="ＭＳ Ｐゴシック"/>
                <a:cs typeface="Arial"/>
              </a:rPr>
              <a:t>Présentation de la Loi de Programmation de la recherche</a:t>
            </a:r>
            <a:br>
              <a:rPr lang="fr-FR"/>
            </a:br>
            <a:r>
              <a:rPr lang="fr-FR" sz="2400">
                <a:latin typeface="Arial"/>
                <a:ea typeface="ＭＳ Ｐゴシック"/>
                <a:cs typeface="Arial"/>
              </a:rPr>
              <a:t>Hélène </a:t>
            </a:r>
            <a:r>
              <a:rPr lang="fr-FR" sz="2400" err="1">
                <a:latin typeface="Arial"/>
                <a:ea typeface="ＭＳ Ｐゴシック"/>
                <a:cs typeface="Arial"/>
              </a:rPr>
              <a:t>Nasom</a:t>
            </a:r>
            <a:r>
              <a:rPr lang="fr-FR" sz="2400">
                <a:latin typeface="Arial"/>
                <a:ea typeface="ＭＳ Ｐゴシック"/>
                <a:cs typeface="Arial"/>
              </a:rPr>
              <a:t> Tissandier</a:t>
            </a:r>
            <a:br>
              <a:rPr lang="fr-FR" sz="2400"/>
            </a:br>
            <a:r>
              <a:rPr lang="fr-FR" sz="2400">
                <a:latin typeface="Arial"/>
                <a:ea typeface="ＭＳ Ｐゴシック"/>
                <a:cs typeface="Arial"/>
              </a:rPr>
              <a:t>Morgan Sweeney</a:t>
            </a:r>
            <a:endParaRPr lang="fr-FR">
              <a:latin typeface="Arial"/>
              <a:ea typeface="ＭＳ Ｐゴシック"/>
              <a:cs typeface="Arial"/>
            </a:endParaRPr>
          </a:p>
        </p:txBody>
      </p:sp>
      <p:sp>
        <p:nvSpPr>
          <p:cNvPr id="3" name="Text Placeholder 2">
            <a:extLst>
              <a:ext uri="{FF2B5EF4-FFF2-40B4-BE49-F238E27FC236}">
                <a16:creationId xmlns:a16="http://schemas.microsoft.com/office/drawing/2014/main" id="{AA089044-6A36-8E40-9FC2-D8EEAE699C3E}"/>
              </a:ext>
            </a:extLst>
          </p:cNvPr>
          <p:cNvSpPr>
            <a:spLocks noGrp="1"/>
          </p:cNvSpPr>
          <p:nvPr>
            <p:ph type="body" sz="quarter" idx="10"/>
          </p:nvPr>
        </p:nvSpPr>
        <p:spPr/>
        <p:txBody>
          <a:bodyPr/>
          <a:lstStyle/>
          <a:p>
            <a:r>
              <a:rPr lang="fr-FR"/>
              <a:t>25 novembre 2020</a:t>
            </a:r>
          </a:p>
        </p:txBody>
      </p:sp>
    </p:spTree>
    <p:extLst>
      <p:ext uri="{BB962C8B-B14F-4D97-AF65-F5344CB8AC3E}">
        <p14:creationId xmlns:p14="http://schemas.microsoft.com/office/powerpoint/2010/main" val="29819660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A125733D-B2EE-504F-ACA5-89432FB66B55}"/>
              </a:ext>
            </a:extLst>
          </p:cNvPr>
          <p:cNvSpPr>
            <a:spLocks noGrp="1"/>
          </p:cNvSpPr>
          <p:nvPr>
            <p:ph type="title"/>
          </p:nvPr>
        </p:nvSpPr>
        <p:spPr/>
        <p:txBody>
          <a:bodyPr/>
          <a:lstStyle/>
          <a:p>
            <a:endParaRPr lang="fr-FR"/>
          </a:p>
        </p:txBody>
      </p:sp>
      <p:sp>
        <p:nvSpPr>
          <p:cNvPr id="4" name="Espace réservé du contenu 3">
            <a:extLst>
              <a:ext uri="{FF2B5EF4-FFF2-40B4-BE49-F238E27FC236}">
                <a16:creationId xmlns:a16="http://schemas.microsoft.com/office/drawing/2014/main" id="{6034F717-FEE5-164A-A6EB-52F78E47B9FF}"/>
              </a:ext>
            </a:extLst>
          </p:cNvPr>
          <p:cNvSpPr>
            <a:spLocks noGrp="1"/>
          </p:cNvSpPr>
          <p:nvPr>
            <p:ph sz="quarter" idx="13"/>
          </p:nvPr>
        </p:nvSpPr>
        <p:spPr/>
        <p:txBody>
          <a:bodyPr/>
          <a:lstStyle/>
          <a:p>
            <a:pPr marL="0" indent="0">
              <a:buNone/>
            </a:pPr>
            <a:r>
              <a:rPr lang="fr-FR">
                <a:ea typeface="ＭＳ Ｐゴシック"/>
              </a:rPr>
              <a:t>I/ Brève présentation de la loi - chronologie</a:t>
            </a:r>
          </a:p>
          <a:p>
            <a:pPr marL="0" indent="0">
              <a:buNone/>
            </a:pPr>
            <a:r>
              <a:rPr lang="fr-FR">
                <a:ea typeface="ＭＳ Ｐゴシック"/>
              </a:rPr>
              <a:t>II/ Principales dispositions </a:t>
            </a:r>
            <a:endParaRPr lang="fr-FR"/>
          </a:p>
          <a:p>
            <a:pPr marL="457200" indent="-457200">
              <a:buAutoNum type="arabicPeriod"/>
            </a:pPr>
            <a:r>
              <a:rPr lang="fr-FR">
                <a:ea typeface="ＭＳ Ｐゴシック"/>
              </a:rPr>
              <a:t>Les amendements controversés (HNT)</a:t>
            </a:r>
          </a:p>
          <a:p>
            <a:pPr marL="457200" indent="-457200">
              <a:buAutoNum type="arabicPeriod"/>
            </a:pPr>
            <a:r>
              <a:rPr lang="fr-FR"/>
              <a:t>La carrière… et le privé (MS)</a:t>
            </a:r>
          </a:p>
          <a:p>
            <a:pPr marL="457200" indent="-457200">
              <a:buAutoNum type="arabicPeriod"/>
            </a:pPr>
            <a:r>
              <a:rPr lang="fr-FR">
                <a:ea typeface="ＭＳ Ｐゴシック"/>
              </a:rPr>
              <a:t>Autres dispositions (HNT)</a:t>
            </a:r>
          </a:p>
          <a:p>
            <a:pPr marL="457200" indent="-457200">
              <a:buAutoNum type="arabicPeriod"/>
            </a:pPr>
            <a:endParaRPr lang="fr-FR"/>
          </a:p>
          <a:p>
            <a:pPr marL="0" indent="0">
              <a:buNone/>
            </a:pPr>
            <a:r>
              <a:rPr lang="fr-FR">
                <a:ea typeface="ＭＳ Ｐゴシック"/>
              </a:rPr>
              <a:t>Le texte : </a:t>
            </a:r>
          </a:p>
          <a:p>
            <a:pPr marL="0" indent="0">
              <a:buNone/>
            </a:pPr>
            <a:r>
              <a:rPr lang="fr-FR">
                <a:ea typeface="+mn-lt"/>
                <a:cs typeface="+mn-lt"/>
                <a:hlinkClick r:id="rId2"/>
              </a:rPr>
              <a:t>http://www.senat.fr/petite-loi-ameli/2020-2021/117.html</a:t>
            </a:r>
            <a:endParaRPr lang="fr-FR">
              <a:cs typeface="+mn-lt"/>
            </a:endParaRPr>
          </a:p>
          <a:p>
            <a:pPr marL="0" indent="0">
              <a:buNone/>
            </a:pPr>
            <a:endParaRPr lang="fr-FR">
              <a:cs typeface="Arial"/>
            </a:endParaRPr>
          </a:p>
          <a:p>
            <a:pPr marL="0" indent="0">
              <a:buNone/>
            </a:pPr>
            <a:endParaRPr lang="fr-FR">
              <a:cs typeface="Arial"/>
            </a:endParaRPr>
          </a:p>
        </p:txBody>
      </p:sp>
    </p:spTree>
    <p:extLst>
      <p:ext uri="{BB962C8B-B14F-4D97-AF65-F5344CB8AC3E}">
        <p14:creationId xmlns:p14="http://schemas.microsoft.com/office/powerpoint/2010/main" val="2588344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5BE85319-296D-804D-B750-1ACCBB2B7A12}"/>
              </a:ext>
            </a:extLst>
          </p:cNvPr>
          <p:cNvSpPr>
            <a:spLocks noGrp="1"/>
          </p:cNvSpPr>
          <p:nvPr>
            <p:ph type="title"/>
          </p:nvPr>
        </p:nvSpPr>
        <p:spPr/>
        <p:txBody>
          <a:bodyPr/>
          <a:lstStyle/>
          <a:p>
            <a:r>
              <a:rPr lang="fr-FR"/>
              <a:t>Les amendements controversés</a:t>
            </a:r>
          </a:p>
        </p:txBody>
      </p:sp>
    </p:spTree>
    <p:extLst>
      <p:ext uri="{BB962C8B-B14F-4D97-AF65-F5344CB8AC3E}">
        <p14:creationId xmlns:p14="http://schemas.microsoft.com/office/powerpoint/2010/main" val="22720626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D11E93-358E-6B49-9668-F7AA98A70B71}"/>
              </a:ext>
            </a:extLst>
          </p:cNvPr>
          <p:cNvSpPr>
            <a:spLocks noGrp="1"/>
          </p:cNvSpPr>
          <p:nvPr>
            <p:ph type="title"/>
          </p:nvPr>
        </p:nvSpPr>
        <p:spPr/>
        <p:txBody>
          <a:bodyPr/>
          <a:lstStyle/>
          <a:p>
            <a:r>
              <a:rPr lang="fr-FR">
                <a:latin typeface="Bookman Old Style"/>
                <a:ea typeface="ＭＳ Ｐゴシック"/>
              </a:rPr>
              <a:t>Amendements controversés</a:t>
            </a:r>
            <a:endParaRPr lang="fr-FR"/>
          </a:p>
        </p:txBody>
      </p:sp>
      <p:sp>
        <p:nvSpPr>
          <p:cNvPr id="3" name="Espace réservé du contenu 2">
            <a:extLst>
              <a:ext uri="{FF2B5EF4-FFF2-40B4-BE49-F238E27FC236}">
                <a16:creationId xmlns:a16="http://schemas.microsoft.com/office/drawing/2014/main" id="{F5C5D297-FF5F-F645-94A8-B51600169082}"/>
              </a:ext>
            </a:extLst>
          </p:cNvPr>
          <p:cNvSpPr>
            <a:spLocks noGrp="1"/>
          </p:cNvSpPr>
          <p:nvPr>
            <p:ph sz="quarter" idx="13"/>
          </p:nvPr>
        </p:nvSpPr>
        <p:spPr>
          <a:xfrm>
            <a:off x="609600" y="1106063"/>
            <a:ext cx="10972800" cy="5042325"/>
          </a:xfrm>
        </p:spPr>
        <p:txBody>
          <a:bodyPr/>
          <a:lstStyle/>
          <a:p>
            <a:pPr marL="0" indent="0">
              <a:buNone/>
            </a:pPr>
            <a:r>
              <a:rPr lang="fr-FR" b="1">
                <a:ea typeface="ＭＳ Ｐゴシック"/>
              </a:rPr>
              <a:t>Article 5 petite loi (ex-3bis)</a:t>
            </a:r>
          </a:p>
          <a:p>
            <a:pPr marL="0" indent="0">
              <a:buNone/>
            </a:pPr>
            <a:r>
              <a:rPr lang="fr-FR" b="1"/>
              <a:t>L’exigence de qualification par le CNU pour le recrutement des EC </a:t>
            </a:r>
          </a:p>
          <a:p>
            <a:pPr algn="just"/>
            <a:r>
              <a:rPr lang="fr-FR">
                <a:ea typeface="ＭＳ Ｐゴシック"/>
              </a:rPr>
              <a:t>Recrutement des MCF en tant que professeurs : « La qualification par l’instance nationale n’est pas requise lorsque le candidat est maître de conférences titulaires. »</a:t>
            </a:r>
          </a:p>
          <a:p>
            <a:pPr algn="just"/>
            <a:r>
              <a:rPr lang="fr-FR"/>
              <a:t>Recrutement des MCF: </a:t>
            </a:r>
          </a:p>
          <a:p>
            <a:pPr algn="just">
              <a:buFont typeface="Wingdings" pitchFamily="2" charset="2"/>
              <a:buChar char="Ø"/>
            </a:pPr>
            <a:r>
              <a:rPr lang="fr-FR"/>
              <a:t>à titre expérimental (4 ans), un établissement public peut demander, après approbation du CA, à être autorisé à déroger pour un ou plusieurs postes à l’exigence d’une qualification par le CNU (décret, durée de l’expérimentation)</a:t>
            </a:r>
          </a:p>
          <a:p>
            <a:pPr algn="just">
              <a:buFont typeface="Wingdings" pitchFamily="2" charset="2"/>
              <a:buChar char="Ø"/>
            </a:pPr>
            <a:r>
              <a:rPr lang="fr-FR"/>
              <a:t>exception pour les disciplines de santé et celles permettant l’accès au corps des professeurs des universités par la voie des concours nationaux de l’agrégation</a:t>
            </a:r>
          </a:p>
          <a:p>
            <a:pPr>
              <a:buFont typeface="Wingdings" pitchFamily="2" charset="2"/>
              <a:buChar char="Ø"/>
            </a:pPr>
            <a:endParaRPr lang="fr-FR"/>
          </a:p>
          <a:p>
            <a:br>
              <a:rPr lang="fr-FR"/>
            </a:br>
            <a:br>
              <a:rPr lang="fr-FR"/>
            </a:br>
            <a:endParaRPr lang="fr-FR"/>
          </a:p>
        </p:txBody>
      </p:sp>
    </p:spTree>
    <p:extLst>
      <p:ext uri="{BB962C8B-B14F-4D97-AF65-F5344CB8AC3E}">
        <p14:creationId xmlns:p14="http://schemas.microsoft.com/office/powerpoint/2010/main" val="706171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CFE8DA-BCF3-FB45-AE38-412C07C07528}"/>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9AA2E406-3D91-444B-9EF5-25E301152ACB}"/>
              </a:ext>
            </a:extLst>
          </p:cNvPr>
          <p:cNvSpPr>
            <a:spLocks noGrp="1"/>
          </p:cNvSpPr>
          <p:nvPr>
            <p:ph sz="quarter" idx="13"/>
          </p:nvPr>
        </p:nvSpPr>
        <p:spPr/>
        <p:txBody>
          <a:bodyPr/>
          <a:lstStyle/>
          <a:p>
            <a:pPr marL="0" indent="0">
              <a:buNone/>
            </a:pPr>
            <a:r>
              <a:rPr lang="fr-FR" b="1">
                <a:ea typeface="ＭＳ Ｐゴシック"/>
              </a:rPr>
              <a:t>Article 15 petite loi (ex. art. 9 bis) : les libertés académiques des EC</a:t>
            </a:r>
          </a:p>
          <a:p>
            <a:pPr marL="0" indent="0">
              <a:buNone/>
            </a:pPr>
            <a:endParaRPr lang="fr-FR" b="1">
              <a:ea typeface="ＭＳ Ｐゴシック"/>
            </a:endParaRPr>
          </a:p>
          <a:p>
            <a:pPr marL="0" indent="0" algn="just">
              <a:buNone/>
            </a:pPr>
            <a:r>
              <a:rPr lang="fr-FR"/>
              <a:t>Texte initial : « Les libertés académiques s’exercent </a:t>
            </a:r>
            <a:r>
              <a:rPr lang="fr-FR" b="1"/>
              <a:t>dans le respect des valeurs de la République.</a:t>
            </a:r>
            <a:r>
              <a:rPr lang="fr-FR"/>
              <a:t> »</a:t>
            </a:r>
          </a:p>
          <a:p>
            <a:pPr marL="0" indent="0" algn="just">
              <a:buNone/>
            </a:pPr>
            <a:endParaRPr lang="fr-FR"/>
          </a:p>
          <a:p>
            <a:pPr marL="0" indent="0" algn="just">
              <a:buNone/>
            </a:pPr>
            <a:r>
              <a:rPr lang="fr-FR" b="1">
                <a:ea typeface="ＭＳ Ｐゴシック"/>
              </a:rPr>
              <a:t>Texte adopté </a:t>
            </a:r>
            <a:r>
              <a:rPr lang="fr-FR">
                <a:ea typeface="ＭＳ Ｐゴシック"/>
              </a:rPr>
              <a:t>: « Les libertés académiques sont le gage de l’excellence de l’enseignement supérieur et de la recherche français. Elles s’exercent conformément au principe à caractère </a:t>
            </a:r>
            <a:r>
              <a:rPr lang="fr-FR" b="1">
                <a:ea typeface="ＭＳ Ｐゴシック"/>
              </a:rPr>
              <a:t>constitutionnel</a:t>
            </a:r>
            <a:r>
              <a:rPr lang="fr-FR">
                <a:ea typeface="ＭＳ Ｐゴシック"/>
              </a:rPr>
              <a:t> d’indépendance des enseignants‑chercheurs. » (recul)</a:t>
            </a:r>
          </a:p>
        </p:txBody>
      </p:sp>
    </p:spTree>
    <p:extLst>
      <p:ext uri="{BB962C8B-B14F-4D97-AF65-F5344CB8AC3E}">
        <p14:creationId xmlns:p14="http://schemas.microsoft.com/office/powerpoint/2010/main" val="3142544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7ACDE4-2403-9444-BCD9-01A510526DEE}"/>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5032120B-4751-2647-B2BB-0A7EDC6629A0}"/>
              </a:ext>
            </a:extLst>
          </p:cNvPr>
          <p:cNvSpPr>
            <a:spLocks noGrp="1"/>
          </p:cNvSpPr>
          <p:nvPr>
            <p:ph sz="quarter" idx="13"/>
          </p:nvPr>
        </p:nvSpPr>
        <p:spPr/>
        <p:txBody>
          <a:bodyPr/>
          <a:lstStyle/>
          <a:p>
            <a:pPr marL="0" indent="0">
              <a:buNone/>
            </a:pPr>
            <a:r>
              <a:rPr lang="fr-FR" b="1">
                <a:ea typeface="ＭＳ Ｐゴシック"/>
              </a:rPr>
              <a:t>Article 38 petite loi (ex. art. 20 bis AA) : le « délit d’entrave »</a:t>
            </a:r>
          </a:p>
          <a:p>
            <a:pPr algn="just"/>
            <a:r>
              <a:rPr lang="fr-FR" sz="2000"/>
              <a:t>Texte initial : Art. 431-22-1</a:t>
            </a:r>
            <a:r>
              <a:rPr lang="fr-FR" sz="2000" b="1"/>
              <a:t> </a:t>
            </a:r>
            <a:r>
              <a:rPr lang="fr-FR" sz="2000"/>
              <a:t>(code pénal) – Le fait de pénétrer ou de se maintenir dans l’enceinte d’un établissement d’enseignement supérieur sans y être habilité en vertu de dispositions législatives ou réglementaires ou y avoir été autorisé par les autorités compétentes, dans le but d’entraver la tenue d’un débat organisé dans les locaux de celui-ci, est puni d’un an d’emprisonnement et de 7 500 € d’amende.</a:t>
            </a:r>
          </a:p>
          <a:p>
            <a:pPr algn="just"/>
            <a:r>
              <a:rPr lang="fr-FR" b="1"/>
              <a:t>Texte adopté </a:t>
            </a:r>
            <a:r>
              <a:rPr lang="fr-FR"/>
              <a:t>:« </a:t>
            </a:r>
            <a:r>
              <a:rPr lang="fr-FR" i="1"/>
              <a:t>Art. L. 763‑1 (code de l’éducation)</a:t>
            </a:r>
            <a:r>
              <a:rPr lang="fr-FR"/>
              <a:t> – Le fait de pénétrer ou de se maintenir dans l’enceinte d’un établissement d’enseignement supérieur sans y être habilité en vertu de dispositions législatives ou réglementaires ou y avoir été autorisé par les autorités compétentes, dans le but de troubler la tranquillité ou le bon ordre de l’établissement, est passible des sanctions définies à la section 5 du chapitre I</a:t>
            </a:r>
            <a:r>
              <a:rPr lang="fr-FR" baseline="30000"/>
              <a:t>er</a:t>
            </a:r>
            <a:r>
              <a:rPr lang="fr-FR"/>
              <a:t> du titre III du livre IV du code pénal. »</a:t>
            </a:r>
          </a:p>
        </p:txBody>
      </p:sp>
    </p:spTree>
    <p:extLst>
      <p:ext uri="{BB962C8B-B14F-4D97-AF65-F5344CB8AC3E}">
        <p14:creationId xmlns:p14="http://schemas.microsoft.com/office/powerpoint/2010/main" val="3408622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C8BDC8-2D9A-4927-95B0-FCFB6BBD8BF4}"/>
              </a:ext>
            </a:extLst>
          </p:cNvPr>
          <p:cNvSpPr>
            <a:spLocks noGrp="1"/>
          </p:cNvSpPr>
          <p:nvPr>
            <p:ph type="title"/>
          </p:nvPr>
        </p:nvSpPr>
        <p:spPr/>
        <p:txBody>
          <a:bodyPr/>
          <a:lstStyle/>
          <a:p>
            <a:r>
              <a:rPr lang="fr-FR"/>
              <a:t>La carrière et le privé</a:t>
            </a:r>
          </a:p>
        </p:txBody>
      </p:sp>
    </p:spTree>
    <p:extLst>
      <p:ext uri="{BB962C8B-B14F-4D97-AF65-F5344CB8AC3E}">
        <p14:creationId xmlns:p14="http://schemas.microsoft.com/office/powerpoint/2010/main" val="1425704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834D2D-3D25-4214-9431-A58742CEF75D}"/>
              </a:ext>
            </a:extLst>
          </p:cNvPr>
          <p:cNvSpPr>
            <a:spLocks noGrp="1"/>
          </p:cNvSpPr>
          <p:nvPr>
            <p:ph type="title"/>
          </p:nvPr>
        </p:nvSpPr>
        <p:spPr/>
        <p:txBody>
          <a:bodyPr/>
          <a:lstStyle/>
          <a:p>
            <a:r>
              <a:rPr lang="fr-FR"/>
              <a:t>« Tenure </a:t>
            </a:r>
            <a:r>
              <a:rPr lang="fr-FR" err="1"/>
              <a:t>track</a:t>
            </a:r>
            <a:r>
              <a:rPr lang="fr-FR"/>
              <a:t> »</a:t>
            </a:r>
          </a:p>
        </p:txBody>
      </p:sp>
    </p:spTree>
    <p:extLst>
      <p:ext uri="{BB962C8B-B14F-4D97-AF65-F5344CB8AC3E}">
        <p14:creationId xmlns:p14="http://schemas.microsoft.com/office/powerpoint/2010/main" val="2571561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9DA681-64F4-47AA-BE6D-89596A4F7808}"/>
              </a:ext>
            </a:extLst>
          </p:cNvPr>
          <p:cNvSpPr>
            <a:spLocks noGrp="1"/>
          </p:cNvSpPr>
          <p:nvPr>
            <p:ph type="title"/>
          </p:nvPr>
        </p:nvSpPr>
        <p:spPr/>
        <p:txBody>
          <a:bodyPr/>
          <a:lstStyle/>
          <a:p>
            <a:r>
              <a:rPr lang="fr-FR"/>
              <a:t>Le directeur de recherche (contractuel) – Article 4 petite loi</a:t>
            </a:r>
          </a:p>
        </p:txBody>
      </p:sp>
      <p:sp>
        <p:nvSpPr>
          <p:cNvPr id="3" name="Espace réservé du contenu 2">
            <a:extLst>
              <a:ext uri="{FF2B5EF4-FFF2-40B4-BE49-F238E27FC236}">
                <a16:creationId xmlns:a16="http://schemas.microsoft.com/office/drawing/2014/main" id="{CEC71615-B118-43AD-94EF-C5AD2D3448F1}"/>
              </a:ext>
            </a:extLst>
          </p:cNvPr>
          <p:cNvSpPr>
            <a:spLocks noGrp="1"/>
          </p:cNvSpPr>
          <p:nvPr>
            <p:ph sz="quarter" idx="13"/>
          </p:nvPr>
        </p:nvSpPr>
        <p:spPr/>
        <p:txBody>
          <a:bodyPr/>
          <a:lstStyle/>
          <a:p>
            <a:r>
              <a:rPr lang="fr-FR"/>
              <a:t>Agent </a:t>
            </a:r>
            <a:r>
              <a:rPr lang="fr-FR" b="1"/>
              <a:t>contractuel</a:t>
            </a:r>
            <a:r>
              <a:rPr lang="fr-FR"/>
              <a:t> de droit public</a:t>
            </a:r>
          </a:p>
          <a:p>
            <a:r>
              <a:rPr lang="fr-FR"/>
              <a:t>Personnes titulaires d’un doctorat</a:t>
            </a:r>
          </a:p>
          <a:p>
            <a:r>
              <a:rPr lang="fr-FR" b="1"/>
              <a:t>Recrutement</a:t>
            </a:r>
            <a:r>
              <a:rPr lang="fr-FR"/>
              <a:t> (après avis commission) annuel dans la limite de 20 % des recrutements autorisés dans le corps concerné ou de </a:t>
            </a:r>
            <a:r>
              <a:rPr lang="fr-FR" b="1"/>
              <a:t>25 % si moins de 5</a:t>
            </a:r>
            <a:r>
              <a:rPr lang="fr-FR"/>
              <a:t>.</a:t>
            </a:r>
          </a:p>
          <a:p>
            <a:r>
              <a:rPr lang="fr-FR"/>
              <a:t>La durée du contrat ne peut être inférieure à </a:t>
            </a:r>
            <a:r>
              <a:rPr lang="fr-FR" b="1"/>
              <a:t>3 ans </a:t>
            </a:r>
            <a:r>
              <a:rPr lang="fr-FR"/>
              <a:t>et ne peut être supérieure à </a:t>
            </a:r>
            <a:r>
              <a:rPr lang="fr-FR" b="1"/>
              <a:t>6 ans</a:t>
            </a:r>
            <a:r>
              <a:rPr lang="fr-FR"/>
              <a:t>.</a:t>
            </a:r>
          </a:p>
          <a:p>
            <a:r>
              <a:rPr lang="fr-FR" b="1"/>
              <a:t>Titularisation </a:t>
            </a:r>
            <a:r>
              <a:rPr lang="fr-FR"/>
              <a:t>par chef établissement après audition et avis de la commission de titularisation.</a:t>
            </a:r>
          </a:p>
          <a:p>
            <a:endParaRPr lang="fr-FR"/>
          </a:p>
        </p:txBody>
      </p:sp>
    </p:spTree>
    <p:extLst>
      <p:ext uri="{BB962C8B-B14F-4D97-AF65-F5344CB8AC3E}">
        <p14:creationId xmlns:p14="http://schemas.microsoft.com/office/powerpoint/2010/main" val="975639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C7A04F-6D99-4E4C-8AB9-F5F7DA58491E}"/>
              </a:ext>
            </a:extLst>
          </p:cNvPr>
          <p:cNvSpPr>
            <a:spLocks noGrp="1"/>
          </p:cNvSpPr>
          <p:nvPr>
            <p:ph type="title"/>
          </p:nvPr>
        </p:nvSpPr>
        <p:spPr/>
        <p:txBody>
          <a:bodyPr/>
          <a:lstStyle/>
          <a:p>
            <a:r>
              <a:rPr lang="fr-FR"/>
              <a:t>Professeur d’université contractuel - Article 4 petite loi</a:t>
            </a:r>
          </a:p>
        </p:txBody>
      </p:sp>
      <p:sp>
        <p:nvSpPr>
          <p:cNvPr id="3" name="Espace réservé du contenu 2">
            <a:extLst>
              <a:ext uri="{FF2B5EF4-FFF2-40B4-BE49-F238E27FC236}">
                <a16:creationId xmlns:a16="http://schemas.microsoft.com/office/drawing/2014/main" id="{A512A464-A663-4462-9B50-0F0CF008358B}"/>
              </a:ext>
            </a:extLst>
          </p:cNvPr>
          <p:cNvSpPr>
            <a:spLocks noGrp="1"/>
          </p:cNvSpPr>
          <p:nvPr>
            <p:ph sz="quarter" idx="13"/>
          </p:nvPr>
        </p:nvSpPr>
        <p:spPr/>
        <p:txBody>
          <a:bodyPr/>
          <a:lstStyle/>
          <a:p>
            <a:r>
              <a:rPr lang="fr-FR"/>
              <a:t>Agent </a:t>
            </a:r>
            <a:r>
              <a:rPr lang="fr-FR" b="1"/>
              <a:t>contractuel</a:t>
            </a:r>
            <a:r>
              <a:rPr lang="fr-FR"/>
              <a:t> de droit public</a:t>
            </a:r>
          </a:p>
          <a:p>
            <a:r>
              <a:rPr lang="fr-FR"/>
              <a:t>Personnes titulaires d’un doctorat</a:t>
            </a:r>
          </a:p>
          <a:p>
            <a:r>
              <a:rPr lang="fr-FR" b="1"/>
              <a:t>Recrutement</a:t>
            </a:r>
            <a:r>
              <a:rPr lang="fr-FR"/>
              <a:t> (après avis commission) annuel dans la limite de 15 % des recrutements autorisés dans le corps concerné ou de </a:t>
            </a:r>
            <a:r>
              <a:rPr lang="fr-FR" b="1"/>
              <a:t>25 % si moins de 5 </a:t>
            </a:r>
            <a:r>
              <a:rPr lang="fr-FR"/>
              <a:t>– cf. corps.</a:t>
            </a:r>
          </a:p>
          <a:p>
            <a:r>
              <a:rPr lang="fr-FR"/>
              <a:t>La durée du contrat ne peut être inférieure à </a:t>
            </a:r>
            <a:r>
              <a:rPr lang="fr-FR" b="1"/>
              <a:t>3</a:t>
            </a:r>
            <a:r>
              <a:rPr lang="fr-FR"/>
              <a:t> ans et ne peut être supérieure à </a:t>
            </a:r>
            <a:r>
              <a:rPr lang="fr-FR" b="1"/>
              <a:t>6</a:t>
            </a:r>
            <a:r>
              <a:rPr lang="fr-FR"/>
              <a:t> ans.</a:t>
            </a:r>
          </a:p>
          <a:p>
            <a:r>
              <a:rPr lang="fr-FR" b="1"/>
              <a:t>Titularisation par le président de la République </a:t>
            </a:r>
            <a:r>
              <a:rPr lang="fr-FR"/>
              <a:t>sur proposition du chef d’établissement, après audition et avis de la commission de titularisation.</a:t>
            </a:r>
          </a:p>
        </p:txBody>
      </p:sp>
    </p:spTree>
    <p:extLst>
      <p:ext uri="{BB962C8B-B14F-4D97-AF65-F5344CB8AC3E}">
        <p14:creationId xmlns:p14="http://schemas.microsoft.com/office/powerpoint/2010/main" val="588985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D83C1E-C1C7-4EF7-B5AA-DB1366739FB6}"/>
              </a:ext>
            </a:extLst>
          </p:cNvPr>
          <p:cNvSpPr>
            <a:spLocks noGrp="1"/>
          </p:cNvSpPr>
          <p:nvPr>
            <p:ph type="title"/>
          </p:nvPr>
        </p:nvSpPr>
        <p:spPr/>
        <p:txBody>
          <a:bodyPr/>
          <a:lstStyle/>
          <a:p>
            <a:r>
              <a:rPr lang="fr-FR"/>
              <a:t>Les doctorants et docteurs</a:t>
            </a:r>
          </a:p>
        </p:txBody>
      </p:sp>
    </p:spTree>
    <p:extLst>
      <p:ext uri="{BB962C8B-B14F-4D97-AF65-F5344CB8AC3E}">
        <p14:creationId xmlns:p14="http://schemas.microsoft.com/office/powerpoint/2010/main" val="1194072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598F9C-3E83-4B8A-8A75-5C2553435D42}"/>
              </a:ext>
            </a:extLst>
          </p:cNvPr>
          <p:cNvSpPr>
            <a:spLocks noGrp="1"/>
          </p:cNvSpPr>
          <p:nvPr>
            <p:ph type="title"/>
          </p:nvPr>
        </p:nvSpPr>
        <p:spPr/>
        <p:txBody>
          <a:bodyPr/>
          <a:lstStyle/>
          <a:p>
            <a:r>
              <a:rPr lang="fr-FR"/>
              <a:t>Contrat doctoral de droit privé - Article 6 petite loi</a:t>
            </a:r>
          </a:p>
        </p:txBody>
      </p:sp>
      <p:sp>
        <p:nvSpPr>
          <p:cNvPr id="3" name="Espace réservé du contenu 2">
            <a:extLst>
              <a:ext uri="{FF2B5EF4-FFF2-40B4-BE49-F238E27FC236}">
                <a16:creationId xmlns:a16="http://schemas.microsoft.com/office/drawing/2014/main" id="{9F1E863A-F270-4E85-9347-6A11FE38B9D0}"/>
              </a:ext>
            </a:extLst>
          </p:cNvPr>
          <p:cNvSpPr>
            <a:spLocks noGrp="1"/>
          </p:cNvSpPr>
          <p:nvPr>
            <p:ph sz="quarter" idx="13"/>
          </p:nvPr>
        </p:nvSpPr>
        <p:spPr/>
        <p:txBody>
          <a:bodyPr/>
          <a:lstStyle/>
          <a:p>
            <a:r>
              <a:rPr lang="fr-FR"/>
              <a:t>CDD de droit privé – 3 à 5 ans (2 </a:t>
            </a:r>
            <a:r>
              <a:rPr lang="fr-FR" err="1"/>
              <a:t>renouvel</a:t>
            </a:r>
            <a:r>
              <a:rPr lang="fr-FR"/>
              <a:t>.)</a:t>
            </a:r>
          </a:p>
          <a:p>
            <a:r>
              <a:rPr lang="fr-FR"/>
              <a:t>Ce n’est pas une CIFRE</a:t>
            </a:r>
          </a:p>
          <a:p>
            <a:r>
              <a:rPr lang="fr-FR"/>
              <a:t>L’employeur confie des activités de recherche au salarié et participe à sa formation à la recherche et par la recherche</a:t>
            </a:r>
          </a:p>
          <a:p>
            <a:r>
              <a:rPr lang="fr-FR"/>
              <a:t>Activités « complémentaires » aux activités de recherche= max. 1/6 durée annuelle de travail</a:t>
            </a:r>
          </a:p>
          <a:p>
            <a:r>
              <a:rPr lang="fr-FR" b="1"/>
              <a:t>Contrôle de l’école doctorale</a:t>
            </a:r>
            <a:r>
              <a:rPr lang="fr-FR"/>
              <a:t>: adéquation activité de recherche cf. sujet thèse</a:t>
            </a:r>
          </a:p>
          <a:p>
            <a:pPr marL="0" indent="0">
              <a:buNone/>
            </a:pPr>
            <a:r>
              <a:rPr lang="fr-FR"/>
              <a:t>Sanction: refus de réinscription/ cause de rupture anticipée + pas </a:t>
            </a:r>
            <a:r>
              <a:rPr lang="fr-FR" err="1"/>
              <a:t>indemn</a:t>
            </a:r>
            <a:r>
              <a:rPr lang="fr-FR"/>
              <a:t>.</a:t>
            </a:r>
          </a:p>
          <a:p>
            <a:endParaRPr lang="fr-FR"/>
          </a:p>
          <a:p>
            <a:endParaRPr lang="fr-FR"/>
          </a:p>
        </p:txBody>
      </p:sp>
    </p:spTree>
    <p:extLst>
      <p:ext uri="{BB962C8B-B14F-4D97-AF65-F5344CB8AC3E}">
        <p14:creationId xmlns:p14="http://schemas.microsoft.com/office/powerpoint/2010/main" val="2383000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C8739B-BD20-4309-8C91-904927F6EBA6}"/>
              </a:ext>
            </a:extLst>
          </p:cNvPr>
          <p:cNvSpPr>
            <a:spLocks noGrp="1"/>
          </p:cNvSpPr>
          <p:nvPr>
            <p:ph type="title"/>
          </p:nvPr>
        </p:nvSpPr>
        <p:spPr/>
        <p:txBody>
          <a:bodyPr/>
          <a:lstStyle/>
          <a:p>
            <a:r>
              <a:rPr lang="fr-FR"/>
              <a:t>Contrat post doctoral - Article 7 petite loi</a:t>
            </a:r>
          </a:p>
        </p:txBody>
      </p:sp>
      <p:sp>
        <p:nvSpPr>
          <p:cNvPr id="3" name="Espace réservé du contenu 2">
            <a:extLst>
              <a:ext uri="{FF2B5EF4-FFF2-40B4-BE49-F238E27FC236}">
                <a16:creationId xmlns:a16="http://schemas.microsoft.com/office/drawing/2014/main" id="{C73C8A9A-52A3-4EE3-9EAC-D04BFB7B90C0}"/>
              </a:ext>
            </a:extLst>
          </p:cNvPr>
          <p:cNvSpPr>
            <a:spLocks noGrp="1"/>
          </p:cNvSpPr>
          <p:nvPr>
            <p:ph sz="quarter" idx="13"/>
          </p:nvPr>
        </p:nvSpPr>
        <p:spPr/>
        <p:txBody>
          <a:bodyPr/>
          <a:lstStyle/>
          <a:p>
            <a:r>
              <a:rPr lang="fr-FR"/>
              <a:t>Docteur – activité de recherche </a:t>
            </a:r>
            <a:r>
              <a:rPr lang="fr-FR" b="1"/>
              <a:t>« complémentaire » </a:t>
            </a:r>
            <a:r>
              <a:rPr lang="fr-FR"/>
              <a:t>doctorat</a:t>
            </a:r>
          </a:p>
          <a:p>
            <a:r>
              <a:rPr lang="fr-FR"/>
              <a:t>CDD (privé ou public) </a:t>
            </a:r>
            <a:r>
              <a:rPr lang="fr-FR" b="1"/>
              <a:t>à objet défini – 1 à 4 ans </a:t>
            </a:r>
            <a:r>
              <a:rPr lang="fr-FR"/>
              <a:t>(</a:t>
            </a:r>
            <a:r>
              <a:rPr lang="fr-FR" err="1"/>
              <a:t>renouvel</a:t>
            </a:r>
            <a:r>
              <a:rPr lang="fr-FR"/>
              <a:t>.)</a:t>
            </a:r>
          </a:p>
          <a:p>
            <a:r>
              <a:rPr lang="fr-FR"/>
              <a:t>Si terme imprécis: min. 1 an et </a:t>
            </a:r>
            <a:r>
              <a:rPr lang="fr-FR" b="1"/>
              <a:t>fin avec réalisation objet</a:t>
            </a:r>
            <a:r>
              <a:rPr lang="fr-FR"/>
              <a:t>.</a:t>
            </a:r>
          </a:p>
          <a:p>
            <a:r>
              <a:rPr lang="fr-FR"/>
              <a:t>3 ans après l’obtention du diplôme de doctorat</a:t>
            </a:r>
          </a:p>
          <a:p>
            <a:r>
              <a:rPr lang="fr-FR"/>
              <a:t>Employeur: contrat public, si employeur </a:t>
            </a:r>
            <a:r>
              <a:rPr lang="fr-FR" err="1"/>
              <a:t>publ</a:t>
            </a:r>
            <a:r>
              <a:rPr lang="fr-FR"/>
              <a:t>. Avec activité de recherche/ contrat privé si entreprise privée ayant </a:t>
            </a:r>
            <a:r>
              <a:rPr lang="fr-FR" err="1"/>
              <a:t>act</a:t>
            </a:r>
            <a:r>
              <a:rPr lang="fr-FR"/>
              <a:t>. de recherche (+ EPIC, fondation </a:t>
            </a:r>
            <a:r>
              <a:rPr lang="fr-FR" err="1"/>
              <a:t>util</a:t>
            </a:r>
            <a:r>
              <a:rPr lang="fr-FR"/>
              <a:t>. </a:t>
            </a:r>
            <a:r>
              <a:rPr lang="fr-FR" err="1"/>
              <a:t>Publ</a:t>
            </a:r>
            <a:r>
              <a:rPr lang="fr-FR"/>
              <a:t>. – </a:t>
            </a:r>
            <a:r>
              <a:rPr lang="fr-FR" err="1"/>
              <a:t>act</a:t>
            </a:r>
            <a:r>
              <a:rPr lang="fr-FR"/>
              <a:t>. ppale de recherche et </a:t>
            </a:r>
            <a:r>
              <a:rPr lang="fr-FR" err="1"/>
              <a:t>étblt</a:t>
            </a:r>
            <a:r>
              <a:rPr lang="fr-FR"/>
              <a:t> privé ESR).</a:t>
            </a:r>
          </a:p>
          <a:p>
            <a:r>
              <a:rPr lang="fr-FR"/>
              <a:t>Financement dans cadre appel à projet (Inter°, </a:t>
            </a:r>
            <a:r>
              <a:rPr lang="fr-FR" err="1"/>
              <a:t>nat</a:t>
            </a:r>
            <a:r>
              <a:rPr lang="fr-FR"/>
              <a:t>°, </a:t>
            </a:r>
            <a:r>
              <a:rPr lang="fr-FR" err="1"/>
              <a:t>étblt</a:t>
            </a:r>
            <a:r>
              <a:rPr lang="fr-FR"/>
              <a:t>)</a:t>
            </a:r>
          </a:p>
          <a:p>
            <a:endParaRPr lang="fr-FR"/>
          </a:p>
        </p:txBody>
      </p:sp>
    </p:spTree>
    <p:extLst>
      <p:ext uri="{BB962C8B-B14F-4D97-AF65-F5344CB8AC3E}">
        <p14:creationId xmlns:p14="http://schemas.microsoft.com/office/powerpoint/2010/main" val="618775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A8A8E1-F0BA-49A3-A38F-48328D02A944}"/>
              </a:ext>
            </a:extLst>
          </p:cNvPr>
          <p:cNvSpPr>
            <a:spLocks noGrp="1"/>
          </p:cNvSpPr>
          <p:nvPr>
            <p:ph type="title"/>
          </p:nvPr>
        </p:nvSpPr>
        <p:spPr/>
        <p:txBody>
          <a:bodyPr/>
          <a:lstStyle/>
          <a:p>
            <a:r>
              <a:rPr lang="fr-FR"/>
              <a:t>Les nouveaux contrats de la recherche</a:t>
            </a:r>
          </a:p>
        </p:txBody>
      </p:sp>
    </p:spTree>
    <p:extLst>
      <p:ext uri="{BB962C8B-B14F-4D97-AF65-F5344CB8AC3E}">
        <p14:creationId xmlns:p14="http://schemas.microsoft.com/office/powerpoint/2010/main" val="3186456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9B1948-82F1-4D7F-80DC-2D7E0AFA6D39}"/>
              </a:ext>
            </a:extLst>
          </p:cNvPr>
          <p:cNvSpPr>
            <a:spLocks noGrp="1"/>
          </p:cNvSpPr>
          <p:nvPr>
            <p:ph type="title"/>
          </p:nvPr>
        </p:nvSpPr>
        <p:spPr>
          <a:xfrm>
            <a:off x="609601" y="435007"/>
            <a:ext cx="10972800" cy="671058"/>
          </a:xfrm>
        </p:spPr>
        <p:txBody>
          <a:bodyPr/>
          <a:lstStyle/>
          <a:p>
            <a:r>
              <a:rPr lang="fr-FR"/>
              <a:t>Contrat de droit public de projet ou d’opération de recherche – Art. 9 petite Loi</a:t>
            </a:r>
          </a:p>
        </p:txBody>
      </p:sp>
      <p:sp>
        <p:nvSpPr>
          <p:cNvPr id="3" name="Espace réservé du contenu 2">
            <a:extLst>
              <a:ext uri="{FF2B5EF4-FFF2-40B4-BE49-F238E27FC236}">
                <a16:creationId xmlns:a16="http://schemas.microsoft.com/office/drawing/2014/main" id="{D3592682-4747-45BD-9614-B4350F9F8179}"/>
              </a:ext>
            </a:extLst>
          </p:cNvPr>
          <p:cNvSpPr>
            <a:spLocks noGrp="1"/>
          </p:cNvSpPr>
          <p:nvPr>
            <p:ph sz="quarter" idx="13"/>
          </p:nvPr>
        </p:nvSpPr>
        <p:spPr/>
        <p:txBody>
          <a:bodyPr/>
          <a:lstStyle/>
          <a:p>
            <a:r>
              <a:rPr lang="fr-FR"/>
              <a:t>Durée indéterminée - le contrat prend fin avec la réalisation du projet ou de l’opération de recherche/ projet ne peut se réaliser.</a:t>
            </a:r>
          </a:p>
          <a:p>
            <a:pPr marL="0" indent="0">
              <a:buNone/>
            </a:pPr>
            <a:endParaRPr lang="fr-FR"/>
          </a:p>
          <a:p>
            <a:r>
              <a:rPr lang="fr-FR"/>
              <a:t>Sauf au cours de la période d’essai ou en cas d’insuffisance professionnelle, d’inaptitude physique ou de faute disciplinaire de l’agent, l’employeur ne peut rompre le contrat pendant la première année pour quelque motif que ce soit.</a:t>
            </a:r>
          </a:p>
          <a:p>
            <a:endParaRPr lang="fr-FR"/>
          </a:p>
        </p:txBody>
      </p:sp>
    </p:spTree>
    <p:extLst>
      <p:ext uri="{BB962C8B-B14F-4D97-AF65-F5344CB8AC3E}">
        <p14:creationId xmlns:p14="http://schemas.microsoft.com/office/powerpoint/2010/main" val="2414155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CCC510-F089-4096-80F7-66FB2B264DFC}"/>
              </a:ext>
            </a:extLst>
          </p:cNvPr>
          <p:cNvSpPr>
            <a:spLocks noGrp="1"/>
          </p:cNvSpPr>
          <p:nvPr>
            <p:ph type="title"/>
          </p:nvPr>
        </p:nvSpPr>
        <p:spPr/>
        <p:txBody>
          <a:bodyPr/>
          <a:lstStyle/>
          <a:p>
            <a:r>
              <a:rPr lang="fr-FR"/>
              <a:t>Contrat de droit privé de projet ou d’opération – Art. 10 petite loi</a:t>
            </a:r>
          </a:p>
        </p:txBody>
      </p:sp>
      <p:sp>
        <p:nvSpPr>
          <p:cNvPr id="3" name="Espace réservé du contenu 2">
            <a:extLst>
              <a:ext uri="{FF2B5EF4-FFF2-40B4-BE49-F238E27FC236}">
                <a16:creationId xmlns:a16="http://schemas.microsoft.com/office/drawing/2014/main" id="{1CBD1EE8-CA01-42A6-9CA7-7F5625C1C349}"/>
              </a:ext>
            </a:extLst>
          </p:cNvPr>
          <p:cNvSpPr>
            <a:spLocks noGrp="1"/>
          </p:cNvSpPr>
          <p:nvPr>
            <p:ph sz="quarter" idx="13"/>
          </p:nvPr>
        </p:nvSpPr>
        <p:spPr/>
        <p:txBody>
          <a:bodyPr/>
          <a:lstStyle/>
          <a:p>
            <a:r>
              <a:rPr lang="fr-FR"/>
              <a:t>Durée indéterminée - le contrat prend fin avec la réalisation du projet ou de l’opération de recherche/ projet ne peut se réaliser.</a:t>
            </a:r>
          </a:p>
          <a:p>
            <a:r>
              <a:rPr lang="fr-FR"/>
              <a:t>Sauf au cours de la période d’essai ou en cas d’insuffisance professionnelle, d’inaptitude physique ou de faute disciplinaire de l’agent, l’employeur ne peut rompre le contrat pendant la première année pour quelque motif que ce soit.</a:t>
            </a:r>
          </a:p>
          <a:p>
            <a:endParaRPr lang="fr-FR"/>
          </a:p>
          <a:p>
            <a:r>
              <a:rPr lang="fr-FR" i="1"/>
              <a:t>Remarque: </a:t>
            </a:r>
            <a:r>
              <a:rPr lang="fr-FR"/>
              <a:t>dans Code du travail le régime des contrats de projet ou d’opération défini par convention collective de branche – </a:t>
            </a:r>
            <a:r>
              <a:rPr lang="fr-FR" err="1"/>
              <a:t>içi</a:t>
            </a:r>
            <a:r>
              <a:rPr lang="fr-FR"/>
              <a:t> décret.</a:t>
            </a:r>
          </a:p>
          <a:p>
            <a:pPr marL="0" indent="0">
              <a:buNone/>
            </a:pPr>
            <a:endParaRPr lang="fr-FR"/>
          </a:p>
        </p:txBody>
      </p:sp>
    </p:spTree>
    <p:extLst>
      <p:ext uri="{BB962C8B-B14F-4D97-AF65-F5344CB8AC3E}">
        <p14:creationId xmlns:p14="http://schemas.microsoft.com/office/powerpoint/2010/main" val="711364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722756-C1C5-4990-9367-A00A9026AA4A}"/>
              </a:ext>
            </a:extLst>
          </p:cNvPr>
          <p:cNvSpPr>
            <a:spLocks noGrp="1"/>
          </p:cNvSpPr>
          <p:nvPr>
            <p:ph type="title"/>
          </p:nvPr>
        </p:nvSpPr>
        <p:spPr/>
        <p:txBody>
          <a:bodyPr/>
          <a:lstStyle/>
          <a:p>
            <a:r>
              <a:rPr lang="fr-FR"/>
              <a:t>La mobilité</a:t>
            </a:r>
          </a:p>
        </p:txBody>
      </p:sp>
    </p:spTree>
    <p:extLst>
      <p:ext uri="{BB962C8B-B14F-4D97-AF65-F5344CB8AC3E}">
        <p14:creationId xmlns:p14="http://schemas.microsoft.com/office/powerpoint/2010/main" val="558478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0BC358-3F67-4437-8E7D-3FDF26CD2632}"/>
              </a:ext>
            </a:extLst>
          </p:cNvPr>
          <p:cNvSpPr>
            <a:spLocks noGrp="1"/>
          </p:cNvSpPr>
          <p:nvPr>
            <p:ph type="title"/>
          </p:nvPr>
        </p:nvSpPr>
        <p:spPr/>
        <p:txBody>
          <a:bodyPr/>
          <a:lstStyle/>
          <a:p>
            <a:r>
              <a:rPr lang="fr-FR"/>
              <a:t>Entre fonctions publiques – Article 13 petite loi</a:t>
            </a:r>
          </a:p>
        </p:txBody>
      </p:sp>
      <p:sp>
        <p:nvSpPr>
          <p:cNvPr id="3" name="Espace réservé du contenu 2">
            <a:extLst>
              <a:ext uri="{FF2B5EF4-FFF2-40B4-BE49-F238E27FC236}">
                <a16:creationId xmlns:a16="http://schemas.microsoft.com/office/drawing/2014/main" id="{4A64F5C6-0089-4646-83FA-364737812D41}"/>
              </a:ext>
            </a:extLst>
          </p:cNvPr>
          <p:cNvSpPr>
            <a:spLocks noGrp="1"/>
          </p:cNvSpPr>
          <p:nvPr>
            <p:ph sz="quarter" idx="13"/>
          </p:nvPr>
        </p:nvSpPr>
        <p:spPr/>
        <p:txBody>
          <a:bodyPr/>
          <a:lstStyle/>
          <a:p>
            <a:r>
              <a:rPr lang="fr-FR">
                <a:ea typeface="ＭＳ Ｐゴシック"/>
              </a:rPr>
              <a:t>Personnels de recherche, enseignants-chercheurs, ingénieurs et personnels techniques de recherche et de formation.</a:t>
            </a:r>
          </a:p>
          <a:p>
            <a:r>
              <a:rPr lang="fr-FR" b="1">
                <a:ea typeface="ＭＳ Ｐゴシック"/>
              </a:rPr>
              <a:t>Détachement: </a:t>
            </a:r>
            <a:r>
              <a:rPr lang="fr-FR">
                <a:ea typeface="ＭＳ Ｐゴシック"/>
              </a:rPr>
              <a:t>Le fonctionnaire est alors placé hors de son corps d'origine mais continuant à bénéficier, dans ce corps, de ses droits à l'avancement et à la retraite.</a:t>
            </a:r>
          </a:p>
          <a:p>
            <a:r>
              <a:rPr lang="fr-FR" b="1">
                <a:ea typeface="ＭＳ Ｐゴシック"/>
              </a:rPr>
              <a:t>Mise à disposition: </a:t>
            </a:r>
            <a:r>
              <a:rPr lang="fr-FR">
                <a:ea typeface="ＭＳ Ｐゴシック"/>
              </a:rPr>
              <a:t>le fonctionnaire ou l’agent contractuel demeure dans son corps d'origine, est réputé y occuper un emploi, continue à percevoir la rémunération correspondante, mais exerce ses fonctions hors du service où il a vocation à servir.</a:t>
            </a:r>
          </a:p>
          <a:p>
            <a:r>
              <a:rPr lang="fr-FR">
                <a:ea typeface="ＭＳ Ｐゴシック"/>
              </a:rPr>
              <a:t>Rester dans établissement d’accueil: peuvent bénéficier </a:t>
            </a:r>
            <a:r>
              <a:rPr lang="fr-FR" b="1">
                <a:ea typeface="ＭＳ Ｐゴシック"/>
              </a:rPr>
              <a:t>d’une nomination dans un autre corps à la suite de la réussite à un concours ou examen professionnel </a:t>
            </a:r>
            <a:r>
              <a:rPr lang="fr-FR">
                <a:ea typeface="ＭＳ Ｐゴシック"/>
              </a:rPr>
              <a:t>ou au titre d’une promotion au choix</a:t>
            </a:r>
          </a:p>
        </p:txBody>
      </p:sp>
    </p:spTree>
    <p:extLst>
      <p:ext uri="{BB962C8B-B14F-4D97-AF65-F5344CB8AC3E}">
        <p14:creationId xmlns:p14="http://schemas.microsoft.com/office/powerpoint/2010/main" val="3129337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3922EB-0499-45E2-A899-E7C0BA94B68A}"/>
              </a:ext>
            </a:extLst>
          </p:cNvPr>
          <p:cNvSpPr>
            <a:spLocks noGrp="1"/>
          </p:cNvSpPr>
          <p:nvPr>
            <p:ph type="title"/>
          </p:nvPr>
        </p:nvSpPr>
        <p:spPr/>
        <p:txBody>
          <a:bodyPr/>
          <a:lstStyle/>
          <a:p>
            <a:r>
              <a:rPr lang="fr-FR"/>
              <a:t>Activité accessoire – Article 36 petite loi</a:t>
            </a:r>
          </a:p>
        </p:txBody>
      </p:sp>
      <p:sp>
        <p:nvSpPr>
          <p:cNvPr id="3" name="Espace réservé du contenu 2">
            <a:extLst>
              <a:ext uri="{FF2B5EF4-FFF2-40B4-BE49-F238E27FC236}">
                <a16:creationId xmlns:a16="http://schemas.microsoft.com/office/drawing/2014/main" id="{55ADC7C3-7F90-4ED9-82DF-46ABFC0E814D}"/>
              </a:ext>
            </a:extLst>
          </p:cNvPr>
          <p:cNvSpPr>
            <a:spLocks noGrp="1"/>
          </p:cNvSpPr>
          <p:nvPr>
            <p:ph sz="quarter" idx="13"/>
          </p:nvPr>
        </p:nvSpPr>
        <p:spPr/>
        <p:txBody>
          <a:bodyPr/>
          <a:lstStyle/>
          <a:p>
            <a:endParaRPr lang="fr-FR" b="1"/>
          </a:p>
          <a:p>
            <a:endParaRPr lang="fr-FR" b="1"/>
          </a:p>
          <a:p>
            <a:r>
              <a:rPr lang="fr-FR" b="1"/>
              <a:t>Simple déclaration </a:t>
            </a:r>
            <a:r>
              <a:rPr lang="fr-FR"/>
              <a:t>si activité accessoire </a:t>
            </a:r>
            <a:r>
              <a:rPr lang="fr-FR" b="1"/>
              <a:t>enseignement</a:t>
            </a:r>
            <a:r>
              <a:rPr lang="fr-FR"/>
              <a:t> auprès organisme public + fondation</a:t>
            </a:r>
          </a:p>
          <a:p>
            <a:endParaRPr lang="fr-FR"/>
          </a:p>
          <a:p>
            <a:pPr marL="0" indent="0">
              <a:buNone/>
            </a:pPr>
            <a:endParaRPr lang="fr-FR"/>
          </a:p>
          <a:p>
            <a:r>
              <a:rPr lang="fr-FR" b="1"/>
              <a:t>Simple déclaration </a:t>
            </a:r>
            <a:r>
              <a:rPr lang="fr-FR"/>
              <a:t>si activité accessoire </a:t>
            </a:r>
            <a:r>
              <a:rPr lang="fr-FR" b="1"/>
              <a:t>de recherche </a:t>
            </a:r>
            <a:r>
              <a:rPr lang="fr-FR"/>
              <a:t>auprès organisme public + fondation</a:t>
            </a:r>
          </a:p>
          <a:p>
            <a:endParaRPr lang="fr-FR"/>
          </a:p>
          <a:p>
            <a:endParaRPr lang="fr-FR"/>
          </a:p>
          <a:p>
            <a:endParaRPr lang="fr-FR"/>
          </a:p>
        </p:txBody>
      </p:sp>
    </p:spTree>
    <p:extLst>
      <p:ext uri="{BB962C8B-B14F-4D97-AF65-F5344CB8AC3E}">
        <p14:creationId xmlns:p14="http://schemas.microsoft.com/office/powerpoint/2010/main" val="21192861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761E16-F151-4BBB-AA93-429D2C5FCC24}"/>
              </a:ext>
            </a:extLst>
          </p:cNvPr>
          <p:cNvSpPr>
            <a:spLocks noGrp="1"/>
          </p:cNvSpPr>
          <p:nvPr>
            <p:ph type="title"/>
          </p:nvPr>
        </p:nvSpPr>
        <p:spPr>
          <a:xfrm>
            <a:off x="609601" y="514905"/>
            <a:ext cx="10972800" cy="759858"/>
          </a:xfrm>
        </p:spPr>
        <p:txBody>
          <a:bodyPr/>
          <a:lstStyle/>
          <a:p>
            <a:r>
              <a:rPr lang="fr-FR"/>
              <a:t>Le fonctionnaire entrepreneur, « valorisation recherche » – Art. 24 Petite Loi</a:t>
            </a:r>
          </a:p>
        </p:txBody>
      </p:sp>
      <p:sp>
        <p:nvSpPr>
          <p:cNvPr id="3" name="Espace réservé du contenu 2">
            <a:extLst>
              <a:ext uri="{FF2B5EF4-FFF2-40B4-BE49-F238E27FC236}">
                <a16:creationId xmlns:a16="http://schemas.microsoft.com/office/drawing/2014/main" id="{427B6896-64BD-4EF1-9AEA-1E0F7C6F4851}"/>
              </a:ext>
            </a:extLst>
          </p:cNvPr>
          <p:cNvSpPr>
            <a:spLocks noGrp="1"/>
          </p:cNvSpPr>
          <p:nvPr>
            <p:ph sz="quarter" idx="13"/>
          </p:nvPr>
        </p:nvSpPr>
        <p:spPr/>
        <p:txBody>
          <a:bodyPr/>
          <a:lstStyle/>
          <a:p>
            <a:pPr marL="457200" indent="-457200">
              <a:buFont typeface="+mj-lt"/>
              <a:buAutoNum type="arabicPeriod"/>
            </a:pPr>
            <a:r>
              <a:rPr lang="fr-FR"/>
              <a:t>Facilite détachement ou mise à disposition + à titre personnel  - création entreprise</a:t>
            </a:r>
          </a:p>
          <a:p>
            <a:pPr marL="457200" indent="-457200">
              <a:buFont typeface="+mj-lt"/>
              <a:buAutoNum type="arabicPeriod"/>
            </a:pPr>
            <a:r>
              <a:rPr lang="fr-FR"/>
              <a:t>Facilite détachement ou mise à disposition à entreprise existante pour la valorisation des travaux de recherche et d'enseignement qu'ils ont réalisés ou non</a:t>
            </a:r>
          </a:p>
          <a:p>
            <a:pPr marL="457200" indent="-457200">
              <a:buFont typeface="+mj-lt"/>
              <a:buAutoNum type="arabicPeriod"/>
            </a:pPr>
            <a:r>
              <a:rPr lang="fr-FR"/>
              <a:t>Versement complément de rémunération</a:t>
            </a:r>
          </a:p>
        </p:txBody>
      </p:sp>
    </p:spTree>
    <p:extLst>
      <p:ext uri="{BB962C8B-B14F-4D97-AF65-F5344CB8AC3E}">
        <p14:creationId xmlns:p14="http://schemas.microsoft.com/office/powerpoint/2010/main" val="40367594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7F050B-FAD1-4A62-95F0-2CD96E2318C0}"/>
              </a:ext>
            </a:extLst>
          </p:cNvPr>
          <p:cNvSpPr>
            <a:spLocks noGrp="1"/>
          </p:cNvSpPr>
          <p:nvPr>
            <p:ph type="title"/>
          </p:nvPr>
        </p:nvSpPr>
        <p:spPr/>
        <p:txBody>
          <a:bodyPr/>
          <a:lstStyle/>
          <a:p>
            <a:r>
              <a:rPr lang="fr-FR"/>
              <a:t>Les salariés du privé vers les ESR – Art. 26 petite loi</a:t>
            </a:r>
          </a:p>
        </p:txBody>
      </p:sp>
      <p:sp>
        <p:nvSpPr>
          <p:cNvPr id="3" name="Espace réservé du contenu 2">
            <a:extLst>
              <a:ext uri="{FF2B5EF4-FFF2-40B4-BE49-F238E27FC236}">
                <a16:creationId xmlns:a16="http://schemas.microsoft.com/office/drawing/2014/main" id="{76683BD0-9DBB-4B01-B256-8AFECBAEC2C0}"/>
              </a:ext>
            </a:extLst>
          </p:cNvPr>
          <p:cNvSpPr>
            <a:spLocks noGrp="1"/>
          </p:cNvSpPr>
          <p:nvPr>
            <p:ph sz="quarter" idx="13"/>
          </p:nvPr>
        </p:nvSpPr>
        <p:spPr/>
        <p:txBody>
          <a:bodyPr/>
          <a:lstStyle/>
          <a:p>
            <a:pPr marL="0" indent="0">
              <a:buNone/>
            </a:pPr>
            <a:r>
              <a:rPr lang="fr-FR" b="1"/>
              <a:t>Congé d’enseignement ou de recherche</a:t>
            </a:r>
          </a:p>
          <a:p>
            <a:pPr algn="just"/>
            <a:r>
              <a:rPr lang="fr-FR"/>
              <a:t>Le salarié qui souhaite dispenser à temps plein ou à temps partiel un enseignement ou à une activité de recherche et d’innovation (auprès organisme privé ou public). </a:t>
            </a:r>
          </a:p>
          <a:p>
            <a:pPr algn="just"/>
            <a:r>
              <a:rPr lang="fr-FR"/>
              <a:t>Droit à un </a:t>
            </a:r>
            <a:r>
              <a:rPr lang="fr-FR" b="1"/>
              <a:t>congé</a:t>
            </a:r>
            <a:r>
              <a:rPr lang="fr-FR"/>
              <a:t> (donc retour dans l’entreprise) ou à une période de travail à </a:t>
            </a:r>
            <a:r>
              <a:rPr lang="fr-FR" b="1"/>
              <a:t>temps partiel</a:t>
            </a:r>
            <a:r>
              <a:rPr lang="fr-FR"/>
              <a:t>.</a:t>
            </a:r>
          </a:p>
          <a:p>
            <a:pPr algn="just"/>
            <a:r>
              <a:rPr lang="fr-FR"/>
              <a:t>Régime cf. accord collectif (à défaut 1 an).</a:t>
            </a:r>
          </a:p>
          <a:p>
            <a:endParaRPr lang="fr-FR"/>
          </a:p>
        </p:txBody>
      </p:sp>
    </p:spTree>
    <p:extLst>
      <p:ext uri="{BB962C8B-B14F-4D97-AF65-F5344CB8AC3E}">
        <p14:creationId xmlns:p14="http://schemas.microsoft.com/office/powerpoint/2010/main" val="12763380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DCBA6-EBC4-4CE9-ADD0-3247AA818393}"/>
              </a:ext>
            </a:extLst>
          </p:cNvPr>
          <p:cNvSpPr>
            <a:spLocks noGrp="1"/>
          </p:cNvSpPr>
          <p:nvPr>
            <p:ph type="title"/>
          </p:nvPr>
        </p:nvSpPr>
        <p:spPr/>
        <p:txBody>
          <a:bodyPr/>
          <a:lstStyle/>
          <a:p>
            <a:r>
              <a:rPr lang="en-US" err="1">
                <a:latin typeface="Bookman Old Style"/>
                <a:ea typeface="ＭＳ Ｐゴシック"/>
              </a:rPr>
              <a:t>Autres</a:t>
            </a:r>
            <a:r>
              <a:rPr lang="en-US">
                <a:latin typeface="Bookman Old Style"/>
                <a:ea typeface="ＭＳ Ｐゴシック"/>
              </a:rPr>
              <a:t> dispositions</a:t>
            </a:r>
            <a:endParaRPr lang="en-US"/>
          </a:p>
        </p:txBody>
      </p:sp>
    </p:spTree>
    <p:extLst>
      <p:ext uri="{BB962C8B-B14F-4D97-AF65-F5344CB8AC3E}">
        <p14:creationId xmlns:p14="http://schemas.microsoft.com/office/powerpoint/2010/main" val="2053419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F1B29-62C2-405A-B9D5-BCC3EFE3C9AB}"/>
              </a:ext>
            </a:extLst>
          </p:cNvPr>
          <p:cNvSpPr>
            <a:spLocks noGrp="1"/>
          </p:cNvSpPr>
          <p:nvPr>
            <p:ph type="title"/>
          </p:nvPr>
        </p:nvSpPr>
        <p:spPr/>
        <p:txBody>
          <a:bodyPr/>
          <a:lstStyle/>
          <a:p>
            <a:r>
              <a:rPr lang="en-US" dirty="0">
                <a:latin typeface="Bookman Old Style"/>
                <a:ea typeface="ＭＳ Ｐゴシック"/>
              </a:rPr>
              <a:t>Le </a:t>
            </a:r>
            <a:r>
              <a:rPr lang="fr-FR" dirty="0">
                <a:latin typeface="Bookman Old Style"/>
                <a:ea typeface="ＭＳ Ｐゴシック"/>
              </a:rPr>
              <a:t>financement d</a:t>
            </a:r>
            <a:r>
              <a:rPr lang="en-US" dirty="0">
                <a:latin typeface="Bookman Old Style"/>
                <a:ea typeface="ＭＳ Ｐゴシック"/>
              </a:rPr>
              <a:t>e la recherche - </a:t>
            </a:r>
            <a:r>
              <a:rPr lang="en-US" b="0" dirty="0">
                <a:latin typeface="Arial"/>
                <a:ea typeface="ＭＳ Ｐゴシック"/>
                <a:cs typeface="Arial"/>
              </a:rPr>
              <a:t>Articles 1, 2, 3, 11 et 21 de </a:t>
            </a:r>
            <a:r>
              <a:rPr lang="fr-FR" b="0" dirty="0">
                <a:latin typeface="Arial"/>
                <a:ea typeface="ＭＳ Ｐゴシック"/>
                <a:cs typeface="Arial"/>
              </a:rPr>
              <a:t>la petite loi</a:t>
            </a:r>
            <a:r>
              <a:rPr lang="fr-FR" dirty="0">
                <a:latin typeface="Bookman Old Style"/>
                <a:ea typeface="ＭＳ Ｐゴシック"/>
              </a:rPr>
              <a:t> </a:t>
            </a:r>
          </a:p>
        </p:txBody>
      </p:sp>
      <p:sp>
        <p:nvSpPr>
          <p:cNvPr id="3" name="Content Placeholder 2">
            <a:extLst>
              <a:ext uri="{FF2B5EF4-FFF2-40B4-BE49-F238E27FC236}">
                <a16:creationId xmlns:a16="http://schemas.microsoft.com/office/drawing/2014/main" id="{E79FDEDA-3598-4F87-9CDA-D31065A66D52}"/>
              </a:ext>
            </a:extLst>
          </p:cNvPr>
          <p:cNvSpPr>
            <a:spLocks noGrp="1"/>
          </p:cNvSpPr>
          <p:nvPr>
            <p:ph sz="quarter" idx="13"/>
          </p:nvPr>
        </p:nvSpPr>
        <p:spPr/>
        <p:txBody>
          <a:bodyPr/>
          <a:lstStyle/>
          <a:p>
            <a:r>
              <a:rPr lang="fr-FR" dirty="0">
                <a:ea typeface="ＭＳ Ｐゴシック"/>
              </a:rPr>
              <a:t>Ce que dit la loi :</a:t>
            </a:r>
            <a:endParaRPr lang="fr-FR" dirty="0"/>
          </a:p>
          <a:p>
            <a:pPr lvl="1">
              <a:buFont typeface="Wingdings" charset="0"/>
              <a:buChar char="Ø"/>
            </a:pPr>
            <a:r>
              <a:rPr lang="fr-FR" sz="2400" dirty="0">
                <a:ea typeface="ＭＳ Ｐゴシック"/>
              </a:rPr>
              <a:t>Programmation budgétaire sur 10 ans (Jusqu'en 2030)</a:t>
            </a:r>
          </a:p>
          <a:p>
            <a:pPr lvl="1">
              <a:buFont typeface="Wingdings" charset="0"/>
              <a:buChar char="Ø"/>
            </a:pPr>
            <a:r>
              <a:rPr lang="fr-FR" sz="2400" dirty="0">
                <a:ea typeface="ＭＳ Ｐゴシック"/>
              </a:rPr>
              <a:t>Augmentation du budget jusqu'à 3% PIB annuel</a:t>
            </a:r>
            <a:endParaRPr lang="fr-FR" sz="2400" dirty="0"/>
          </a:p>
          <a:p>
            <a:pPr lvl="1">
              <a:buFont typeface="Wingdings" charset="0"/>
              <a:buChar char="Ø"/>
            </a:pPr>
            <a:r>
              <a:rPr lang="fr-FR" sz="2400" dirty="0">
                <a:ea typeface="ＭＳ Ｐゴシック"/>
              </a:rPr>
              <a:t>Choix d'un mode de financement privilégié: AAP ANR (une partie pour des projets "non ciblés, article 11)</a:t>
            </a:r>
            <a:endParaRPr lang="fr-FR" sz="2400" dirty="0"/>
          </a:p>
          <a:p>
            <a:r>
              <a:rPr lang="fr-FR" dirty="0">
                <a:ea typeface="ＭＳ Ｐゴシック"/>
              </a:rPr>
              <a:t>Ce qui pose problème :</a:t>
            </a:r>
            <a:endParaRPr lang="fr-FR" dirty="0"/>
          </a:p>
          <a:p>
            <a:pPr marL="0" indent="0">
              <a:buNone/>
            </a:pPr>
            <a:r>
              <a:rPr lang="fr-FR" dirty="0">
                <a:ea typeface="ＭＳ Ｐゴシック"/>
              </a:rPr>
              <a:t>- la sincérité budgétaire : 10 ans, quelle crédibilité? </a:t>
            </a:r>
            <a:endParaRPr lang="fr-FR" dirty="0"/>
          </a:p>
          <a:p>
            <a:pPr marL="0" indent="0">
              <a:buNone/>
            </a:pPr>
            <a:r>
              <a:rPr lang="fr-FR" dirty="0">
                <a:ea typeface="ＭＳ Ｐゴシック"/>
              </a:rPr>
              <a:t>- Rien n'est dit sur l'allocation de moyens aux établissements par le MESRI (quelle recherche hors ANR?)</a:t>
            </a:r>
            <a:endParaRPr lang="fr-FR" dirty="0"/>
          </a:p>
          <a:p>
            <a:pPr marL="0" indent="0">
              <a:buNone/>
            </a:pPr>
            <a:r>
              <a:rPr lang="fr-FR" dirty="0">
                <a:ea typeface="ＭＳ Ｐゴシック"/>
              </a:rPr>
              <a:t>- la question du </a:t>
            </a:r>
            <a:r>
              <a:rPr lang="fr-FR" dirty="0" err="1">
                <a:ea typeface="ＭＳ Ｐゴシック"/>
              </a:rPr>
              <a:t>preciput</a:t>
            </a:r>
            <a:r>
              <a:rPr lang="fr-FR" dirty="0">
                <a:ea typeface="ＭＳ Ｐゴシック"/>
              </a:rPr>
              <a:t> qui passerait de 20 à 40%. </a:t>
            </a:r>
            <a:endParaRPr lang="fr-FR" dirty="0"/>
          </a:p>
          <a:p>
            <a:pPr lvl="1">
              <a:buFont typeface="Wingdings" charset="0"/>
              <a:buChar char="Ø"/>
            </a:pPr>
            <a:r>
              <a:rPr lang="fr-FR" dirty="0">
                <a:ea typeface="ＭＳ Ｐゴシック"/>
              </a:rPr>
              <a:t>Quel destinataire? </a:t>
            </a:r>
            <a:endParaRPr lang="fr-FR" dirty="0"/>
          </a:p>
          <a:p>
            <a:pPr lvl="1">
              <a:buFont typeface="Wingdings" charset="0"/>
              <a:buChar char="Ø"/>
            </a:pPr>
            <a:r>
              <a:rPr lang="fr-FR" dirty="0">
                <a:ea typeface="ＭＳ Ｐゴシック"/>
              </a:rPr>
              <a:t>Quelle finalité? </a:t>
            </a:r>
            <a:endParaRPr lang="fr-FR" dirty="0"/>
          </a:p>
          <a:p>
            <a:pPr marL="0" indent="0">
              <a:buNone/>
            </a:pPr>
            <a:endParaRPr lang="fr-FR" dirty="0"/>
          </a:p>
          <a:p>
            <a:pPr marL="0" indent="0">
              <a:buNone/>
            </a:pPr>
            <a:endParaRPr lang="fr-FR" dirty="0"/>
          </a:p>
        </p:txBody>
      </p:sp>
    </p:spTree>
    <p:extLst>
      <p:ext uri="{BB962C8B-B14F-4D97-AF65-F5344CB8AC3E}">
        <p14:creationId xmlns:p14="http://schemas.microsoft.com/office/powerpoint/2010/main" val="30233332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B8ED2-3C01-485A-9B1E-445B127DDA39}"/>
              </a:ext>
            </a:extLst>
          </p:cNvPr>
          <p:cNvSpPr>
            <a:spLocks noGrp="1"/>
          </p:cNvSpPr>
          <p:nvPr>
            <p:ph type="title"/>
          </p:nvPr>
        </p:nvSpPr>
        <p:spPr/>
        <p:txBody>
          <a:bodyPr/>
          <a:lstStyle/>
          <a:p>
            <a:r>
              <a:rPr lang="fr-FR" dirty="0">
                <a:latin typeface="Bookman Old Style"/>
                <a:ea typeface="ＭＳ Ｐゴシック"/>
              </a:rPr>
              <a:t>Mesures diverses</a:t>
            </a:r>
            <a:endParaRPr lang="fr-FR" dirty="0"/>
          </a:p>
        </p:txBody>
      </p:sp>
      <p:sp>
        <p:nvSpPr>
          <p:cNvPr id="3" name="Content Placeholder 2">
            <a:extLst>
              <a:ext uri="{FF2B5EF4-FFF2-40B4-BE49-F238E27FC236}">
                <a16:creationId xmlns:a16="http://schemas.microsoft.com/office/drawing/2014/main" id="{C2CCBA65-5B8D-4311-9D5D-7F6C3880DE2C}"/>
              </a:ext>
            </a:extLst>
          </p:cNvPr>
          <p:cNvSpPr>
            <a:spLocks noGrp="1"/>
          </p:cNvSpPr>
          <p:nvPr>
            <p:ph sz="quarter" idx="13"/>
          </p:nvPr>
        </p:nvSpPr>
        <p:spPr/>
        <p:txBody>
          <a:bodyPr/>
          <a:lstStyle/>
          <a:p>
            <a:pPr algn="just">
              <a:buFont typeface="Wingdings" charset="0"/>
              <a:buChar char="§"/>
            </a:pPr>
            <a:r>
              <a:rPr lang="fr-FR" dirty="0">
                <a:ea typeface="ＭＳ Ｐゴシック"/>
              </a:rPr>
              <a:t>Article 22 petite loi (ex. Art. 12 bis) : Les établissements privés à but non lucratif participent au service public de la recherche et contribuent aux objectifs de la recherche public (donc peuvent concourir aux AAP ANR).</a:t>
            </a:r>
            <a:endParaRPr lang="fr-FR" dirty="0"/>
          </a:p>
          <a:p>
            <a:pPr marL="0" indent="0" algn="just">
              <a:buNone/>
            </a:pPr>
            <a:endParaRPr lang="fr-FR" dirty="0">
              <a:ea typeface="ＭＳ Ｐゴシック"/>
            </a:endParaRPr>
          </a:p>
          <a:p>
            <a:pPr algn="just">
              <a:buFont typeface="Wingdings" charset="0"/>
              <a:buChar char="§"/>
            </a:pPr>
            <a:r>
              <a:rPr lang="fr-FR" dirty="0">
                <a:ea typeface="ＭＳ Ｐゴシック"/>
              </a:rPr>
              <a:t>Article 37 petite loi : prévoir des modalités particulières d'admission des étudiants destinées à garantir un recrutement diversifié (mixité sociale et géographique) + obligation d'en rendre compte 1x/an (engagements financiers de l'Etat envers l''établissement vont en dépendre). </a:t>
            </a:r>
            <a:endParaRPr lang="fr-FR" dirty="0"/>
          </a:p>
          <a:p>
            <a:pPr algn="just">
              <a:buFont typeface="Wingdings" charset="0"/>
              <a:buChar char="§"/>
            </a:pPr>
            <a:endParaRPr lang="fr-FR" dirty="0"/>
          </a:p>
          <a:p>
            <a:pPr algn="just">
              <a:buFont typeface="Wingdings" charset="0"/>
              <a:buChar char="§"/>
            </a:pPr>
            <a:r>
              <a:rPr lang="fr-FR" dirty="0">
                <a:ea typeface="ＭＳ Ｐゴシック"/>
              </a:rPr>
              <a:t>Article 11 petite loi: </a:t>
            </a:r>
            <a:r>
              <a:rPr lang="fr-FR" dirty="0">
                <a:ea typeface="ＭＳ Ｐゴシック"/>
                <a:cs typeface="Arial"/>
              </a:rPr>
              <a:t> la mensualisation des agents temporaires vacataires au tard le 1er septembre 2022)</a:t>
            </a:r>
            <a:endParaRPr lang="fr-FR" dirty="0"/>
          </a:p>
          <a:p>
            <a:pPr marL="0" indent="0">
              <a:buNone/>
            </a:pPr>
            <a:endParaRPr lang="en-US" dirty="0"/>
          </a:p>
        </p:txBody>
      </p:sp>
    </p:spTree>
    <p:extLst>
      <p:ext uri="{BB962C8B-B14F-4D97-AF65-F5344CB8AC3E}">
        <p14:creationId xmlns:p14="http://schemas.microsoft.com/office/powerpoint/2010/main" val="26487577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430E1-081C-4A4B-A9A8-5B4E366BFFA4}"/>
              </a:ext>
            </a:extLst>
          </p:cNvPr>
          <p:cNvSpPr>
            <a:spLocks noGrp="1"/>
          </p:cNvSpPr>
          <p:nvPr>
            <p:ph type="title"/>
          </p:nvPr>
        </p:nvSpPr>
        <p:spPr/>
        <p:txBody>
          <a:bodyPr/>
          <a:lstStyle/>
          <a:p>
            <a:r>
              <a:rPr lang="fr-FR" dirty="0">
                <a:latin typeface="Bookman Old Style"/>
                <a:ea typeface="ＭＳ Ｐゴシック"/>
              </a:rPr>
              <a:t>Le meilleur pour la fin...</a:t>
            </a:r>
            <a:endParaRPr lang="fr-FR" dirty="0"/>
          </a:p>
        </p:txBody>
      </p:sp>
      <p:sp>
        <p:nvSpPr>
          <p:cNvPr id="3" name="Content Placeholder 2">
            <a:extLst>
              <a:ext uri="{FF2B5EF4-FFF2-40B4-BE49-F238E27FC236}">
                <a16:creationId xmlns:a16="http://schemas.microsoft.com/office/drawing/2014/main" id="{7AA99F0F-C787-4858-B715-167F21F548F0}"/>
              </a:ext>
            </a:extLst>
          </p:cNvPr>
          <p:cNvSpPr>
            <a:spLocks noGrp="1"/>
          </p:cNvSpPr>
          <p:nvPr>
            <p:ph sz="quarter" idx="13"/>
          </p:nvPr>
        </p:nvSpPr>
        <p:spPr/>
        <p:txBody>
          <a:bodyPr/>
          <a:lstStyle/>
          <a:p>
            <a:pPr>
              <a:buNone/>
            </a:pPr>
            <a:endParaRPr lang="en-US" b="1" dirty="0">
              <a:ea typeface="ＭＳ Ｐゴシック"/>
            </a:endParaRPr>
          </a:p>
          <a:p>
            <a:pPr>
              <a:buNone/>
            </a:pPr>
            <a:r>
              <a:rPr lang="fr-FR" b="1" dirty="0">
                <a:ea typeface="ＭＳ Ｐゴシック"/>
              </a:rPr>
              <a:t>Article 18 petite loi</a:t>
            </a:r>
          </a:p>
          <a:p>
            <a:pPr algn="just">
              <a:buNone/>
            </a:pPr>
            <a:r>
              <a:rPr lang="fr-FR" dirty="0">
                <a:ea typeface="+mn-lt"/>
                <a:cs typeface="+mn-lt"/>
              </a:rPr>
              <a:t> « À l’issue de la soutenance de la thèse, le candidat doit prêter serment en s’engageant à respecter les principes et les exigences de l’intégrité scientifique, dans des conditions fixées par arrêté du ministre chargé de la recherche. »</a:t>
            </a:r>
          </a:p>
          <a:p>
            <a:pPr algn="just">
              <a:buNone/>
            </a:pPr>
            <a:endParaRPr lang="en-US" dirty="0">
              <a:cs typeface="Arial"/>
            </a:endParaRPr>
          </a:p>
        </p:txBody>
      </p:sp>
    </p:spTree>
    <p:extLst>
      <p:ext uri="{BB962C8B-B14F-4D97-AF65-F5344CB8AC3E}">
        <p14:creationId xmlns:p14="http://schemas.microsoft.com/office/powerpoint/2010/main" val="14776504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5AAED693-671A-5C4C-8E15-E121869B7280}"/>
              </a:ext>
            </a:extLst>
          </p:cNvPr>
          <p:cNvSpPr>
            <a:spLocks noGrp="1"/>
          </p:cNvSpPr>
          <p:nvPr>
            <p:ph type="title"/>
          </p:nvPr>
        </p:nvSpPr>
        <p:spPr/>
        <p:txBody>
          <a:bodyPr/>
          <a:lstStyle/>
          <a:p>
            <a:r>
              <a:rPr lang="fr-FR"/>
              <a:t>Merci</a:t>
            </a:r>
          </a:p>
        </p:txBody>
      </p:sp>
      <p:sp>
        <p:nvSpPr>
          <p:cNvPr id="7" name="Espace réservé du texte 6">
            <a:extLst>
              <a:ext uri="{FF2B5EF4-FFF2-40B4-BE49-F238E27FC236}">
                <a16:creationId xmlns:a16="http://schemas.microsoft.com/office/drawing/2014/main" id="{AE0A8DBA-665E-C84C-A670-97AF91270644}"/>
              </a:ext>
            </a:extLst>
          </p:cNvPr>
          <p:cNvSpPr>
            <a:spLocks noGrp="1"/>
          </p:cNvSpPr>
          <p:nvPr>
            <p:ph type="body" sz="quarter" idx="13"/>
          </p:nvPr>
        </p:nvSpPr>
        <p:spPr>
          <a:xfrm>
            <a:off x="3369902" y="3210797"/>
            <a:ext cx="5452190" cy="668329"/>
          </a:xfrm>
        </p:spPr>
        <p:txBody>
          <a:bodyPr/>
          <a:lstStyle/>
          <a:p>
            <a:endParaRPr lang="nb-NO">
              <a:latin typeface="Arial"/>
              <a:ea typeface="ＭＳ Ｐゴシック"/>
              <a:cs typeface="Arial"/>
            </a:endParaRPr>
          </a:p>
        </p:txBody>
      </p:sp>
    </p:spTree>
    <p:extLst>
      <p:ext uri="{BB962C8B-B14F-4D97-AF65-F5344CB8AC3E}">
        <p14:creationId xmlns:p14="http://schemas.microsoft.com/office/powerpoint/2010/main" val="786945202"/>
      </p:ext>
    </p:extLst>
  </p:cSld>
  <p:clrMapOvr>
    <a:masterClrMapping/>
  </p:clrMapOvr>
</p:sld>
</file>

<file path=ppt/theme/theme1.xml><?xml version="1.0" encoding="utf-8"?>
<a:theme xmlns:a="http://schemas.openxmlformats.org/drawingml/2006/main" name="Dauphine_ppt_2014">
  <a:themeElements>
    <a:clrScheme name="Personnalisée 1">
      <a:dk1>
        <a:srgbClr val="272727"/>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que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UPD - Masques PPT V14" id="{7AF9CF89-E794-5B4E-8E74-AFE5F85BCE2C}" vid="{68A630E2-BCF5-2C40-A47F-5C8682329B3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1628</Words>
  <Application>Microsoft Office PowerPoint</Application>
  <PresentationFormat>Grand écran</PresentationFormat>
  <Paragraphs>116</Paragraphs>
  <Slides>26</Slides>
  <Notes>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26</vt:i4>
      </vt:variant>
    </vt:vector>
  </HeadingPairs>
  <TitlesOfParts>
    <vt:vector size="31" baseType="lpstr">
      <vt:lpstr>Arial</vt:lpstr>
      <vt:lpstr>Bookman Old Style</vt:lpstr>
      <vt:lpstr>Calibri</vt:lpstr>
      <vt:lpstr>Wingdings</vt:lpstr>
      <vt:lpstr>Dauphine_ppt_2014</vt:lpstr>
      <vt:lpstr>Présentation de la Loi de Programmation de la recherche Hélène Nasom Tissandier Morgan Sweeney</vt:lpstr>
      <vt:lpstr>Présentation PowerPoint</vt:lpstr>
      <vt:lpstr>Les amendements controversés</vt:lpstr>
      <vt:lpstr>Amendements controversés</vt:lpstr>
      <vt:lpstr>Présentation PowerPoint</vt:lpstr>
      <vt:lpstr>Présentation PowerPoint</vt:lpstr>
      <vt:lpstr>La carrière et le privé</vt:lpstr>
      <vt:lpstr>« Tenure track »</vt:lpstr>
      <vt:lpstr>Le directeur de recherche (contractuel) – Article 4 petite loi</vt:lpstr>
      <vt:lpstr>Professeur d’université contractuel - Article 4 petite loi</vt:lpstr>
      <vt:lpstr>Les doctorants et docteurs</vt:lpstr>
      <vt:lpstr>Contrat doctoral de droit privé - Article 6 petite loi</vt:lpstr>
      <vt:lpstr>Contrat post doctoral - Article 7 petite loi</vt:lpstr>
      <vt:lpstr>Les nouveaux contrats de la recherche</vt:lpstr>
      <vt:lpstr>Contrat de droit public de projet ou d’opération de recherche – Art. 9 petite Loi</vt:lpstr>
      <vt:lpstr>Contrat de droit privé de projet ou d’opération – Art. 10 petite loi</vt:lpstr>
      <vt:lpstr>La mobilité</vt:lpstr>
      <vt:lpstr>Entre fonctions publiques – Article 13 petite loi</vt:lpstr>
      <vt:lpstr>Activité accessoire – Article 36 petite loi</vt:lpstr>
      <vt:lpstr>Le fonctionnaire entrepreneur, « valorisation recherche » – Art. 24 Petite Loi</vt:lpstr>
      <vt:lpstr>Les salariés du privé vers les ESR – Art. 26 petite loi</vt:lpstr>
      <vt:lpstr>Autres dispositions</vt:lpstr>
      <vt:lpstr>Le financement de la recherche - Articles 1, 2, 3, 11 et 21 de la petite loi </vt:lpstr>
      <vt:lpstr>Mesures diverses</vt:lpstr>
      <vt:lpstr>Le meilleur pour la fin...</vt:lpstr>
      <vt:lpstr>Merci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Aurelien GUERY</dc:creator>
  <cp:lastModifiedBy>Morgan SWEENEY</cp:lastModifiedBy>
  <cp:revision>1</cp:revision>
  <dcterms:created xsi:type="dcterms:W3CDTF">2019-04-02T08:46:05Z</dcterms:created>
  <dcterms:modified xsi:type="dcterms:W3CDTF">2020-11-25T11:39:41Z</dcterms:modified>
</cp:coreProperties>
</file>